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3" r:id="rId5"/>
    <p:sldMasterId id="2147483698" r:id="rId6"/>
    <p:sldMasterId id="2147483723" r:id="rId7"/>
    <p:sldMasterId id="2147483748" r:id="rId8"/>
    <p:sldMasterId id="214748377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y="5143500" cx="9144000"/>
  <p:notesSz cx="6858000" cy="9144000"/>
  <p:embeddedFontLst>
    <p:embeddedFont>
      <p:font typeface="Nunito SemiBold"/>
      <p:regular r:id="rId47"/>
      <p:bold r:id="rId48"/>
      <p:italic r:id="rId49"/>
      <p:boldItalic r:id="rId50"/>
    </p:embeddedFont>
    <p:embeddedFont>
      <p:font typeface="Nunito"/>
      <p:regular r:id="rId51"/>
      <p:bold r:id="rId52"/>
      <p:italic r:id="rId53"/>
      <p:boldItalic r:id="rId54"/>
    </p:embeddedFont>
    <p:embeddedFont>
      <p:font typeface="Bungee"/>
      <p:regular r:id="rId55"/>
    </p:embeddedFont>
    <p:embeddedFont>
      <p:font typeface="Nunito Light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  <p:ext uri="GoogleSlidesCustomDataVersion2">
      <go:slidesCustomData xmlns:go="http://customooxmlschemas.google.com/" r:id="rId60" roundtripDataSignature="AMtx7mjQ4SptMqBDTgYJpLXJXzDfV4v3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31"/>
        <p:guide pos="2880"/>
        <p:guide pos="115"/>
        <p:guide pos="4473"/>
        <p:guide pos="1548" orient="horz"/>
        <p:guide pos="535" orient="horz"/>
        <p:guide pos="2252" orient="horz"/>
        <p:guide pos="24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NunitoSemiBold-bold.fntdata"/><Relationship Id="rId47" Type="http://schemas.openxmlformats.org/officeDocument/2006/relationships/font" Target="fonts/NunitoSemiBold-regular.fntdata"/><Relationship Id="rId49" Type="http://schemas.openxmlformats.org/officeDocument/2006/relationships/font" Target="fonts/Nunito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customschemas.google.com/relationships/presentationmetadata" Target="meta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Nunito-regular.fntdata"/><Relationship Id="rId50" Type="http://schemas.openxmlformats.org/officeDocument/2006/relationships/font" Target="fonts/NunitoSemiBold-boldItalic.fntdata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1.xml"/><Relationship Id="rId55" Type="http://schemas.openxmlformats.org/officeDocument/2006/relationships/font" Target="fonts/Bungee-regular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3.xml"/><Relationship Id="rId57" Type="http://schemas.openxmlformats.org/officeDocument/2006/relationships/font" Target="fonts/NunitoLight-bold.fntdata"/><Relationship Id="rId12" Type="http://schemas.openxmlformats.org/officeDocument/2006/relationships/slide" Target="slides/slide2.xml"/><Relationship Id="rId56" Type="http://schemas.openxmlformats.org/officeDocument/2006/relationships/font" Target="fonts/NunitoLight-regular.fntdata"/><Relationship Id="rId15" Type="http://schemas.openxmlformats.org/officeDocument/2006/relationships/slide" Target="slides/slide5.xml"/><Relationship Id="rId59" Type="http://schemas.openxmlformats.org/officeDocument/2006/relationships/font" Target="fonts/NunitoLight-boldItalic.fntdata"/><Relationship Id="rId14" Type="http://schemas.openxmlformats.org/officeDocument/2006/relationships/slide" Target="slides/slide4.xml"/><Relationship Id="rId58" Type="http://schemas.openxmlformats.org/officeDocument/2006/relationships/font" Target="fonts/NunitoLight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8d7a568423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g28d7a568423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8d7a568423_1_3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8" name="Google Shape;1778;g28d7a568423_1_3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8d7a568423_1_3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1" name="Google Shape;1791;g28d7a568423_1_3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8d7a5685fc_16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2" name="Google Shape;1802;g28d7a5685fc_16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8d7a5685fc_9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8d7a5685fc_9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8d7a56842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2" name="Google Shape;1832;g28d7a56842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28d7a56842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1" name="Google Shape;1881;g28d7a56842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8d7a568423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1" name="Google Shape;1901;g28d7a568423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28d7a568423_1_3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28d7a568423_1_3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8d7a568423_1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28d7a568423_1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8d7a568423_1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g28d7a568423_1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8d7a5685fc_17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g28d7a5685fc_17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28d7a568423_1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7" name="Google Shape;1987;g28d7a568423_1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8d7a5685fc_17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28d7a5685fc_17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8d7a568423_1_1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5" name="Google Shape;2055;g28d7a568423_1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8d7a568423_1_2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8" name="Google Shape;2108;g28d7a568423_1_2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28d7a568423_1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6" name="Google Shape;2126;g28d7a568423_1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28d7a568423_1_3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9" name="Google Shape;2179;g28d7a568423_1_3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8d7a568423_1_3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6" name="Google Shape;2186;g28d7a568423_1_3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8d7a568423_1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1" name="Google Shape;2201;g28d7a568423_1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8d7a568423_1_3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1" name="Google Shape;2221;g28d7a568423_1_3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28d7a568423_1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1" name="Google Shape;2241;g28d7a568423_1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8d7a568423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28d7a568423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8d7a568423_1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4" name="Google Shape;2294;g28d7a568423_1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28d7a568423_1_3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5" name="Google Shape;2305;g28d7a568423_1_3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8d7a568423_1_3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28d7a568423_1_3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28d7a5685fc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28d7a5685fc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28d7a5685fc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28d7a5685fc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28d7a56842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g28d7a56842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25eecc82b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25eecc82b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8d7a568423_1_3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0" name="Google Shape;1680;g28d7a568423_1_3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8d7a568423_5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28d7a568423_5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28d7a568423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g28d7a56842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28d7a5685fc_9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g28d7a5685fc_9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28d7a568423_1_3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28d7a568423_1_3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8d7a568423_1_3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0" name="Google Shape;1770;g28d7a568423_1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1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1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1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41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1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1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1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1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1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1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1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1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1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1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1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1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0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0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50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50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50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50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50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50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50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0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0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0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50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50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50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50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50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4" name="Google Shape;144;p50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g28d7a5685fc_16_392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g28d7a5685fc_16_392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1" name="Google Shape;1151;g28d7a5685fc_16_392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2" name="Google Shape;1152;g28d7a5685fc_16_392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28d7a5685fc_16_392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28d7a5685fc_16_392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g28d7a5685fc_16_392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g28d7a5685fc_16_392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7" name="Google Shape;1157;g28d7a5685fc_16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g28d7a5685fc_16_402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g28d7a5685fc_16_40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1" name="Google Shape;1161;g28d7a5685fc_16_40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28d7a5685fc_16_402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g28d7a5685fc_16_402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28d7a5685fc_16_402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g28d7a5685fc_16_402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g28d7a5685fc_16_402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7" name="Google Shape;1167;g28d7a5685fc_16_402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8" name="Google Shape;1168;g28d7a5685fc_16_402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9" name="Google Shape;1169;g28d7a5685fc_16_402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0" name="Google Shape;1170;g28d7a5685fc_16_402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1" name="Google Shape;1171;g28d7a5685fc_16_402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2" name="Google Shape;1172;g28d7a5685fc_16_402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3" name="Google Shape;1173;g28d7a5685fc_16_402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g28d7a5685fc_16_418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28d7a5685fc_16_418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28d7a5685fc_16_418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8" name="Google Shape;1178;g28d7a5685fc_16_418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9" name="Google Shape;1179;g28d7a5685fc_16_418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0" name="Google Shape;1180;g28d7a5685fc_16_418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1" name="Google Shape;1181;g28d7a5685fc_16_418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2" name="Google Shape;1182;g28d7a5685fc_16_418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3" name="Google Shape;1183;g28d7a5685fc_16_418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4" name="Google Shape;1184;g28d7a5685fc_16_418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g28d7a5685fc_16_418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28d7a5685fc_16_418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g28d7a5685fc_16_41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28d7a5685fc_16_418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28d7a5685fc_16_418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g28d7a5685fc_16_418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g28d7a5685fc_16_43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g28d7a5685fc_16_43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4" name="Google Shape;1194;g28d7a5685fc_16_43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g28d7a5685fc_16_435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28d7a5685fc_16_435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28d7a5685fc_16_43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g28d7a5685fc_16_435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28d7a5685fc_16_435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8d7a5685fc_16_44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2" name="Google Shape;1202;g28d7a5685fc_16_444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28d7a5685fc_16_444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8d7a5685fc_16_444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28d7a5685fc_16_444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g28d7a5685fc_16_444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g28d7a5685fc_16_444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8d7a5685fc_16_45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10" name="Google Shape;1210;g28d7a5685fc_16_452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28d7a5685fc_16_452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g28d7a5685fc_16_452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g28d7a5685fc_16_452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g28d7a5685fc_16_452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28d7a5685fc_16_452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28d7a5685fc_16_452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g28d7a5685fc_16_461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28d7a5685fc_16_461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0" name="Google Shape;1220;g28d7a5685fc_16_461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1" name="Google Shape;1221;g28d7a5685fc_16_461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2" name="Google Shape;1222;g28d7a5685fc_16_461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3" name="Google Shape;1223;g28d7a5685fc_16_461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4" name="Google Shape;1224;g28d7a5685fc_16_461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5" name="Google Shape;1225;g28d7a5685fc_16_46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6" name="Google Shape;1226;g28d7a5685fc_16_461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28d7a5685fc_16_461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g28d7a5685fc_16_461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28d7a5685fc_16_461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g28d7a5685fc_16_461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1" name="Google Shape;1231;g28d7a5685fc_16_461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2" name="Google Shape;1232;g28d7a5685fc_16_461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3" name="Google Shape;1233;g28d7a5685fc_16_461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4" name="Google Shape;1234;g28d7a5685fc_16_461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5" name="Google Shape;1235;g28d7a5685fc_16_461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36" name="Google Shape;1236;g28d7a5685fc_16_461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g28d7a5685fc_16_481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28d7a5685fc_16_481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0" name="Google Shape;1240;g28d7a5685fc_16_481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1" name="Google Shape;1241;g28d7a5685fc_16_481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42" name="Google Shape;1242;g28d7a5685fc_16_481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6">
            <a:off x="-463110" y="-535393"/>
            <a:ext cx="5802095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28d7a5685fc_16_481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4" name="Google Shape;1244;g28d7a5685fc_16_481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5" name="Google Shape;1245;g28d7a5685fc_16_481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g28d7a5685fc_16_481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g28d7a5685fc_16_481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28d7a5685fc_16_481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g28d7a5685fc_16_481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g28d7a5685fc_16_481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1" name="Google Shape;1251;g28d7a5685fc_16_481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19" y="534900"/>
            <a:ext cx="10242544" cy="5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28d7a5685fc_16_49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54" name="Google Shape;1254;g28d7a5685fc_16_496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g28d7a5685fc_16_496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g28d7a5685fc_16_496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g28d7a5685fc_16_496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g28d7a5685fc_16_496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g28d7a5685fc_16_496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28d7a5685fc_16_496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g28d7a5685fc_16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8d7a5685fc_16_50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64" name="Google Shape;1264;g28d7a5685fc_16_506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g28d7a5685fc_16_506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28d7a5685fc_16_506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g28d7a5685fc_16_506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g28d7a5685fc_16_506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g28d7a5685fc_16_506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28d7a5685fc_16_506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28d7a5685fc_16_506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2" name="Google Shape;1272;g28d7a5685fc_16_506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3" name="Google Shape;1273;g28d7a5685fc_16_506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4" name="Google Shape;1274;g28d7a5685fc_16_506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75" name="Google Shape;1275;g28d7a5685fc_16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6047495" y="159041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g28d7a5685fc_16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3755" y="-2037373"/>
            <a:ext cx="7206188" cy="61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51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1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51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51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0" name="Google Shape;150;p51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6">
            <a:off x="-463110" y="-535393"/>
            <a:ext cx="5802095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1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51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51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1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1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1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1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1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51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19" y="534900"/>
            <a:ext cx="10242544" cy="5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8d7a5685fc_16_521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79" name="Google Shape;1279;g28d7a5685fc_16_521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28d7a5685fc_16_521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g28d7a5685fc_16_52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g28d7a5685fc_16_52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4" name="Google Shape;1284;g28d7a5685fc_16_52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g28d7a5685fc_16_52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28d7a5685fc_16_52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g28d7a5685fc_16_52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8" name="Google Shape;1288;g28d7a5685fc_16_525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28d7a5685fc_16_525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g28d7a5685fc_16_53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g28d7a5685fc_16_53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3" name="Google Shape;1293;g28d7a5685fc_16_53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g28d7a5685fc_16_534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g28d7a5685fc_16_534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g28d7a5685fc_16_540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g28d7a5685fc_16_540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9" name="Google Shape;1299;g28d7a5685fc_16_540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0" name="Google Shape;1300;g28d7a5685fc_16_540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1" name="Google Shape;1301;g28d7a5685fc_16_540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2" name="Google Shape;1302;g28d7a5685fc_16_540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3" name="Google Shape;1303;g28d7a5685fc_16_540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4" name="Google Shape;1304;g28d7a5685fc_16_540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5" name="Google Shape;1305;g28d7a5685fc_16_54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g28d7a5685fc_16_540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7" name="Google Shape;1307;g28d7a5685fc_16_540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8" name="Google Shape;1308;g28d7a5685fc_16_540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g28d7a5685fc_16_540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g28d7a5685fc_16_540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g28d7a5685fc_16_540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g28d7a5685fc_16_540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28d7a5685fc_16_540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4" name="Google Shape;1314;g28d7a5685fc_16_540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g28d7a5685fc_16_540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g28d7a5685fc_16_560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28d7a5685fc_16_560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9" name="Google Shape;1319;g28d7a5685fc_16_560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g28d7a5685fc_16_560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g28d7a5685fc_16_560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g28d7a5685fc_16_560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g28d7a5685fc_16_560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4" name="Google Shape;1324;g28d7a5685fc_16_560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g28d7a5685fc_16_56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g28d7a5685fc_16_570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g28d7a5685fc_16_570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9" name="Google Shape;1329;g28d7a5685fc_16_570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g28d7a5685fc_16_570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g28d7a5685fc_16_570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g28d7a5685fc_16_570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g28d7a5685fc_16_570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4" name="Google Shape;1334;g28d7a5685fc_16_570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g28d7a5685fc_16_57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g28d7a5685fc_16_580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g28d7a5685fc_16_580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9" name="Google Shape;1339;g28d7a5685fc_16_580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g28d7a5685fc_16_580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28d7a5685fc_16_580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28d7a5685fc_16_580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28d7a5685fc_16_580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28d7a5685fc_16_580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5" name="Google Shape;1345;g28d7a5685fc_16_580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g28d7a5685fc_16_580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g28d7a5685fc_16_58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8d7a5685fc_16_59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g28d7a5685fc_16_592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28d7a5685fc_16_592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g28d7a5685fc_16_592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3" name="Google Shape;1353;g28d7a5685fc_16_59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28d7a5685fc_16_59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5" name="Google Shape;1355;g28d7a5685fc_16_592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28d7a5685fc_16_592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57" name="Google Shape;1357;g28d7a5685fc_16_592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358" name="Google Shape;1358;g28d7a5685fc_16_592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28d7a5685fc_16_592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g28d7a5685fc_16_60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g28d7a5685fc_16_60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3" name="Google Shape;1363;g28d7a5685fc_16_60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28d7a5685fc_16_604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28d7a5685fc_16_604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28d7a5685fc_16_604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1367" name="Google Shape;1367;g28d7a5685fc_16_604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2" name="Google Shape;162;p52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2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2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2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2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2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2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g28d7a568423_1_2737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28d7a568423_1_2737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28d7a568423_1_2737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377" name="Google Shape;1377;g28d7a568423_1_2737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8" name="Google Shape;1378;g28d7a568423_1_2737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g28d7a568423_1_2737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g28d7a568423_1_2737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28d7a568423_1_2737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g28d7a568423_1_2737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28d7a568423_1_2737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28d7a568423_1_2737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28d7a568423_1_2737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28d7a568423_1_2737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28d7a568423_1_2737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g28d7a568423_1_2737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28d7a568423_1_2737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28d7a568423_1_2737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g28d7a568423_1_2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g28d7a568423_1_2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g28d7a568423_1_275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g28d7a568423_1_275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6" name="Google Shape;1396;g28d7a568423_1_275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g28d7a568423_1_275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g28d7a568423_1_275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g28d7a568423_1_2757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g28d7a568423_1_2764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g28d7a568423_1_2764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3" name="Google Shape;1403;g28d7a568423_1_2764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4" name="Google Shape;1404;g28d7a568423_1_2764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5" name="Google Shape;1405;g28d7a568423_1_2764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6" name="Google Shape;1406;g28d7a568423_1_2764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7" name="Google Shape;1407;g28d7a568423_1_2764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8" name="Google Shape;1408;g28d7a568423_1_2764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9" name="Google Shape;1409;g28d7a568423_1_2764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0" name="Google Shape;1410;g28d7a568423_1_2764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1" name="Google Shape;1411;g28d7a568423_1_2764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2" name="Google Shape;1412;g28d7a568423_1_2764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13" name="Google Shape;1413;g28d7a568423_1_2764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g28d7a568423_1_2764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5" name="Google Shape;1415;g28d7a568423_1_276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28d7a568423_1_276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28d7a568423_1_276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28d7a568423_1_276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28d7a568423_1_276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0" name="Google Shape;1420;g28d7a568423_1_2764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g28d7a568423_1_2785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28d7a568423_1_2785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4" name="Google Shape;1424;g28d7a568423_1_2785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5" name="Google Shape;1425;g28d7a568423_1_278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g28d7a568423_1_278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g28d7a568423_1_278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g28d7a568423_1_278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g28d7a568423_1_2785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30" name="Google Shape;1430;g28d7a568423_1_2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2" name="Google Shape;1432;g28d7a568423_1_279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g28d7a568423_1_279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4" name="Google Shape;1434;g28d7a568423_1_279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g28d7a568423_1_279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g28d7a568423_1_279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g28d7a568423_1_279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g28d7a568423_1_2795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g28d7a568423_1_2795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0" name="Google Shape;1440;g28d7a568423_1_2795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1" name="Google Shape;1441;g28d7a568423_1_2795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2" name="Google Shape;1442;g28d7a568423_1_2795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3" name="Google Shape;1443;g28d7a568423_1_2795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4" name="Google Shape;1444;g28d7a568423_1_2795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5" name="Google Shape;1445;g28d7a568423_1_2795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6" name="Google Shape;1446;g28d7a568423_1_2795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g28d7a568423_1_2811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g28d7a568423_1_2811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g28d7a568423_1_2811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1" name="Google Shape;1451;g28d7a568423_1_2811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2" name="Google Shape;1452;g28d7a568423_1_2811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3" name="Google Shape;1453;g28d7a568423_1_2811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4" name="Google Shape;1454;g28d7a568423_1_2811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5" name="Google Shape;1455;g28d7a568423_1_2811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6" name="Google Shape;1456;g28d7a568423_1_281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7" name="Google Shape;1457;g28d7a568423_1_2811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g28d7a568423_1_2811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g28d7a568423_1_2811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g28d7a568423_1_2811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g28d7a568423_1_2811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g28d7a568423_1_2811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g28d7a568423_1_2811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g28d7a568423_1_282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g28d7a568423_1_282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7" name="Google Shape;1467;g28d7a568423_1_282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g28d7a568423_1_282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g28d7a568423_1_282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g28d7a568423_1_282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1" name="Google Shape;1471;g28d7a568423_1_2828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28d7a568423_1_2828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8d7a568423_1_283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75" name="Google Shape;1475;g28d7a568423_1_2837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28d7a568423_1_2837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g28d7a568423_1_2837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28d7a568423_1_2837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g28d7a568423_1_2837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g28d7a568423_1_2837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8d7a568423_1_284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83" name="Google Shape;1483;g28d7a568423_1_284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g28d7a568423_1_2845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g28d7a568423_1_2845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28d7a568423_1_2845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g28d7a568423_1_2845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g28d7a568423_1_2845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28d7a568423_1_2845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2" name="Google Shape;172;p53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3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3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3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3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3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3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0" name="Google Shape;180;p53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1" name="Google Shape;181;p53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53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3" name="Google Shape;1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6047495" y="159041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3755" y="-2037373"/>
            <a:ext cx="7206188" cy="61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g28d7a568423_1_2854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g28d7a568423_1_2854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3" name="Google Shape;1493;g28d7a568423_1_2854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4" name="Google Shape;1494;g28d7a568423_1_2854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5" name="Google Shape;1495;g28d7a568423_1_2854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6" name="Google Shape;1496;g28d7a568423_1_2854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7" name="Google Shape;1497;g28d7a568423_1_2854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8" name="Google Shape;1498;g28d7a568423_1_2854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9" name="Google Shape;1499;g28d7a568423_1_2854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g28d7a568423_1_2854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g28d7a568423_1_285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g28d7a568423_1_2854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28d7a568423_1_2854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4" name="Google Shape;1504;g28d7a568423_1_2854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5" name="Google Shape;1505;g28d7a568423_1_2854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6" name="Google Shape;1506;g28d7a568423_1_2854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7" name="Google Shape;1507;g28d7a568423_1_2854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8" name="Google Shape;1508;g28d7a568423_1_2854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09" name="Google Shape;1509;g28d7a568423_1_2854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g28d7a568423_1_287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28d7a568423_1_2874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3" name="Google Shape;1513;g28d7a568423_1_2874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4" name="Google Shape;1514;g28d7a568423_1_2874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15" name="Google Shape;1515;g28d7a568423_1_2874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6">
            <a:off x="-463110" y="-535393"/>
            <a:ext cx="5802095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28d7a568423_1_2874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7" name="Google Shape;1517;g28d7a568423_1_2874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8" name="Google Shape;1518;g28d7a568423_1_2874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g28d7a568423_1_2874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g28d7a568423_1_2874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g28d7a568423_1_2874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g28d7a568423_1_2874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g28d7a568423_1_2874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4" name="Google Shape;1524;g28d7a568423_1_2874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19" y="534900"/>
            <a:ext cx="10242544" cy="5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8d7a568423_1_288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27" name="Google Shape;1527;g28d7a568423_1_2889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g28d7a568423_1_2889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g28d7a568423_1_2889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g28d7a568423_1_2889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g28d7a568423_1_2889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g28d7a568423_1_288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g28d7a568423_1_2889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4" name="Google Shape;1534;g28d7a568423_1_2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8d7a568423_1_289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37" name="Google Shape;1537;g28d7a568423_1_2899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g28d7a568423_1_2899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8d7a568423_1_2899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g28d7a568423_1_2899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28d7a568423_1_2899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28d7a568423_1_289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g28d7a568423_1_2899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28d7a568423_1_2899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5" name="Google Shape;1545;g28d7a568423_1_2899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6" name="Google Shape;1546;g28d7a568423_1_2899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7" name="Google Shape;1547;g28d7a568423_1_2899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48" name="Google Shape;1548;g28d7a568423_1_28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6047495" y="159041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g28d7a568423_1_28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3755" y="-2037373"/>
            <a:ext cx="7206188" cy="61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8d7a568423_1_2914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52" name="Google Shape;1552;g28d7a568423_1_2914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g28d7a568423_1_2914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g28d7a568423_1_291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g28d7a568423_1_291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7" name="Google Shape;1557;g28d7a568423_1_291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g28d7a568423_1_2918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g28d7a568423_1_2918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g28d7a568423_1_291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1" name="Google Shape;1561;g28d7a568423_1_2918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g28d7a568423_1_2918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g28d7a568423_1_292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g28d7a568423_1_292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6" name="Google Shape;1566;g28d7a568423_1_292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g28d7a568423_1_292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g28d7a568423_1_292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g28d7a568423_1_2933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28d7a568423_1_2933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2" name="Google Shape;1572;g28d7a568423_1_2933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3" name="Google Shape;1573;g28d7a568423_1_2933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4" name="Google Shape;1574;g28d7a568423_1_2933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5" name="Google Shape;1575;g28d7a568423_1_2933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6" name="Google Shape;1576;g28d7a568423_1_2933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7" name="Google Shape;1577;g28d7a568423_1_2933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8" name="Google Shape;1578;g28d7a568423_1_293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g28d7a568423_1_2933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0" name="Google Shape;1580;g28d7a568423_1_2933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1" name="Google Shape;1581;g28d7a568423_1_2933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g28d7a568423_1_2933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g28d7a568423_1_2933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g28d7a568423_1_2933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g28d7a568423_1_2933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g28d7a568423_1_2933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7" name="Google Shape;1587;g28d7a568423_1_2933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g28d7a568423_1_2933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g28d7a568423_1_295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g28d7a568423_1_2953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2" name="Google Shape;1592;g28d7a568423_1_2953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g28d7a568423_1_2953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g28d7a568423_1_2953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28d7a568423_1_2953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28d7a568423_1_2953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g28d7a568423_1_2953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g28d7a568423_1_295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g28d7a568423_1_2963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28d7a568423_1_2963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02" name="Google Shape;1602;g28d7a568423_1_2963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28d7a568423_1_2963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g28d7a568423_1_2963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g28d7a568423_1_2963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g28d7a568423_1_2963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7" name="Google Shape;1607;g28d7a568423_1_2963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g28d7a568423_1_296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54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4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g28d7a568423_1_297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g28d7a568423_1_2973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2" name="Google Shape;1612;g28d7a568423_1_297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g28d7a568423_1_2973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28d7a568423_1_2973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g28d7a568423_1_2973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28d7a568423_1_2973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g28d7a568423_1_2973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8" name="Google Shape;1618;g28d7a568423_1_2973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g28d7a568423_1_2973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g28d7a568423_1_297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8d7a568423_1_298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28d7a568423_1_298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g28d7a568423_1_298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28d7a568423_1_298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6" name="Google Shape;1626;g28d7a568423_1_2985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g28d7a568423_1_298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8" name="Google Shape;1628;g28d7a568423_1_2985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g28d7a568423_1_2985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0" name="Google Shape;1630;g28d7a568423_1_2985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631" name="Google Shape;1631;g28d7a568423_1_2985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g28d7a568423_1_2985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g28d7a568423_1_299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g28d7a568423_1_299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6" name="Google Shape;1636;g28d7a568423_1_299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28d7a568423_1_299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g28d7a568423_1_299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g28d7a568423_1_2997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1640" name="Google Shape;1640;g28d7a568423_1_2997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5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5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55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5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6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5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6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6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7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7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57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57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9" name="Google Shape;209;p57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57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57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57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5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7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57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6" name="Google Shape;216;p57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7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7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7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7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7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57"/>
          <p:cNvPicPr preferRelativeResize="0"/>
          <p:nvPr/>
        </p:nvPicPr>
        <p:blipFill rotWithShape="1">
          <a:blip r:embed="rId3">
            <a:alphaModFix/>
          </a:blip>
          <a:srcRect b="52613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7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8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58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8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8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8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8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58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9"/>
          <p:cNvPicPr preferRelativeResize="0"/>
          <p:nvPr/>
        </p:nvPicPr>
        <p:blipFill rotWithShape="1">
          <a:blip r:embed="rId2">
            <a:alphaModFix amt="7000"/>
          </a:blip>
          <a:srcRect b="40947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9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59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9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9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9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9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59"/>
          <p:cNvPicPr preferRelativeResize="0"/>
          <p:nvPr/>
        </p:nvPicPr>
        <p:blipFill rotWithShape="1">
          <a:blip r:embed="rId3">
            <a:alphaModFix/>
          </a:blip>
          <a:srcRect b="-21" l="32978" r="6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2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2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60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0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60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0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60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0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0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0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60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0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1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1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61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61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61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1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61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1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6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2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2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2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275" name="Google Shape;275;p62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28d7a568423_1_286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8d7a568423_1_286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8d7a568423_1_286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285" name="Google Shape;285;g28d7a568423_1_286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6" name="Google Shape;286;g28d7a568423_1_286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8d7a568423_1_286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8d7a568423_1_286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8d7a568423_1_286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8d7a568423_1_286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d7a568423_1_286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8d7a568423_1_286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8d7a568423_1_286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8d7a568423_1_286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8d7a568423_1_286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8d7a568423_1_286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8d7a568423_1_286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8d7a568423_1_286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8d7a568423_1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8d7a568423_1_2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8d7a568423_1_306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8d7a568423_1_30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4" name="Google Shape;304;g28d7a568423_1_30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8d7a568423_1_306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28d7a568423_1_306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28d7a568423_1_306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28d7a568423_1_313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8d7a568423_1_313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1" name="Google Shape;311;g28d7a568423_1_313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2" name="Google Shape;312;g28d7a568423_1_313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3" name="Google Shape;313;g28d7a568423_1_313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g28d7a568423_1_313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g28d7a568423_1_313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g28d7a568423_1_313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7" name="Google Shape;317;g28d7a568423_1_313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8" name="Google Shape;318;g28d7a568423_1_313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9" name="Google Shape;319;g28d7a568423_1_313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0" name="Google Shape;320;g28d7a568423_1_313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21" name="Google Shape;321;g28d7a568423_1_313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8d7a568423_1_313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3" name="Google Shape;323;g28d7a568423_1_313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8d7a568423_1_313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8d7a568423_1_313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8d7a568423_1_313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8d7a568423_1_313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28d7a568423_1_313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28d7a568423_1_334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8d7a568423_1_334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g28d7a568423_1_334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3" name="Google Shape;333;g28d7a568423_1_334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8d7a568423_1_334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28d7a568423_1_334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28d7a568423_1_334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28d7a568423_1_334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8" name="Google Shape;338;g28d7a568423_1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28d7a568423_1_344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8d7a568423_1_34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2" name="Google Shape;342;g28d7a568423_1_34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8d7a568423_1_344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8d7a568423_1_344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8d7a568423_1_344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28d7a568423_1_344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8d7a568423_1_344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g28d7a568423_1_344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9" name="Google Shape;349;g28d7a568423_1_344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0" name="Google Shape;350;g28d7a568423_1_344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1" name="Google Shape;351;g28d7a568423_1_344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g28d7a568423_1_344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3" name="Google Shape;353;g28d7a568423_1_344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4" name="Google Shape;354;g28d7a568423_1_344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3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3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43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43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3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43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3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43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3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3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43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" name="Google Shape;48;p43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3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43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3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3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3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43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28d7a568423_1_360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8d7a568423_1_360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8d7a568423_1_360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9" name="Google Shape;359;g28d7a568423_1_360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0" name="Google Shape;360;g28d7a568423_1_360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1" name="Google Shape;361;g28d7a568423_1_360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2" name="Google Shape;362;g28d7a568423_1_360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3" name="Google Shape;363;g28d7a568423_1_360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4" name="Google Shape;364;g28d7a568423_1_360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5" name="Google Shape;365;g28d7a568423_1_360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8d7a568423_1_360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28d7a568423_1_360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8d7a568423_1_36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8d7a568423_1_360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8d7a568423_1_360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28d7a568423_1_360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28d7a568423_1_377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8d7a568423_1_37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5" name="Google Shape;375;g28d7a568423_1_37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8d7a568423_1_377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8d7a568423_1_377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8d7a568423_1_377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28d7a568423_1_377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8d7a568423_1_377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d7a568423_1_38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83" name="Google Shape;383;g28d7a568423_1_386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8d7a568423_1_386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8d7a568423_1_386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28d7a568423_1_386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28d7a568423_1_386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28d7a568423_1_386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d7a568423_1_39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91" name="Google Shape;391;g28d7a568423_1_39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d7a568423_1_394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8d7a568423_1_394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8d7a568423_1_394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8d7a568423_1_394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28d7a568423_1_39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8d7a568423_1_394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8d7a568423_1_40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8d7a568423_1_403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1" name="Google Shape;401;g28d7a568423_1_403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2" name="Google Shape;402;g28d7a568423_1_403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3" name="Google Shape;403;g28d7a568423_1_403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4" name="Google Shape;404;g28d7a568423_1_403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5" name="Google Shape;405;g28d7a568423_1_403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6" name="Google Shape;406;g28d7a568423_1_403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7" name="Google Shape;407;g28d7a568423_1_403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28d7a568423_1_403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8d7a568423_1_40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8d7a568423_1_403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8d7a568423_1_403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2" name="Google Shape;412;g28d7a568423_1_403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3" name="Google Shape;413;g28d7a568423_1_403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4" name="Google Shape;414;g28d7a568423_1_403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5" name="Google Shape;415;g28d7a568423_1_403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6" name="Google Shape;416;g28d7a568423_1_403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17" name="Google Shape;417;g28d7a568423_1_403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28d7a568423_1_423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8d7a568423_1_423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1" name="Google Shape;421;g28d7a568423_1_423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g28d7a568423_1_423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23" name="Google Shape;423;g28d7a568423_1_423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-353885">
            <a:off x="-985174" y="-318019"/>
            <a:ext cx="5802096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8d7a568423_1_423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5" name="Google Shape;425;g28d7a568423_1_423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6" name="Google Shape;426;g28d7a568423_1_423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8d7a568423_1_423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8d7a568423_1_423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8d7a568423_1_423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8d7a568423_1_423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8d7a568423_1_423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28d7a568423_1_423"/>
          <p:cNvPicPr preferRelativeResize="0"/>
          <p:nvPr/>
        </p:nvPicPr>
        <p:blipFill rotWithShape="1">
          <a:blip r:embed="rId3">
            <a:alphaModFix/>
          </a:blip>
          <a:srcRect b="25777" l="0" r="14251" t="0"/>
          <a:stretch/>
        </p:blipFill>
        <p:spPr>
          <a:xfrm flipH="1" rot="-7546530">
            <a:off x="4824477" y="4830670"/>
            <a:ext cx="8782628" cy="5011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d7a568423_1_43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35" name="Google Shape;435;g28d7a568423_1_438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8d7a568423_1_438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8d7a568423_1_438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8d7a568423_1_438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8d7a568423_1_438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8d7a568423_1_43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8d7a568423_1_438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g28d7a568423_1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d7a568423_1_44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45" name="Google Shape;445;g28d7a568423_1_448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8d7a568423_1_448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8d7a568423_1_448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8d7a568423_1_448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8d7a568423_1_448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8d7a568423_1_44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8d7a568423_1_448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8d7a568423_1_448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3" name="Google Shape;453;g28d7a568423_1_448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4" name="Google Shape;454;g28d7a568423_1_448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5" name="Google Shape;455;g28d7a568423_1_448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6" name="Google Shape;456;g28d7a568423_1_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5753267" y="358366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8d7a568423_1_448"/>
          <p:cNvPicPr preferRelativeResize="0"/>
          <p:nvPr/>
        </p:nvPicPr>
        <p:blipFill rotWithShape="1">
          <a:blip r:embed="rId3">
            <a:alphaModFix/>
          </a:blip>
          <a:srcRect b="3079" l="8256" r="0" t="-3080"/>
          <a:stretch/>
        </p:blipFill>
        <p:spPr>
          <a:xfrm rot="9843866">
            <a:off x="-3485600" y="-1619339"/>
            <a:ext cx="6611218" cy="6185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d7a568423_1_463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60" name="Google Shape;460;g28d7a568423_1_463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8d7a568423_1_463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28d7a568423_1_467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8d7a568423_1_46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5" name="Google Shape;465;g28d7a568423_1_46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8d7a568423_1_467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8d7a568423_1_467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8d7a568423_1_467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28d7a568423_1_467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8d7a568423_1_467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4"/>
          <p:cNvPicPr preferRelativeResize="0"/>
          <p:nvPr/>
        </p:nvPicPr>
        <p:blipFill rotWithShape="1">
          <a:blip r:embed="rId2">
            <a:alphaModFix amt="6000"/>
          </a:blip>
          <a:srcRect b="50039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4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44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44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4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44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4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4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5" name="Google Shape;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g28d7a568423_1_476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8d7a568423_1_47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g28d7a568423_1_47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8d7a568423_1_476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8d7a568423_1_476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28d7a568423_1_482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8d7a568423_1_482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0" name="Google Shape;480;g28d7a568423_1_482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1" name="Google Shape;481;g28d7a568423_1_482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2" name="Google Shape;482;g28d7a568423_1_482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g28d7a568423_1_482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4" name="Google Shape;484;g28d7a568423_1_482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5" name="Google Shape;485;g28d7a568423_1_482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6" name="Google Shape;486;g28d7a568423_1_482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8d7a568423_1_482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8" name="Google Shape;488;g28d7a568423_1_482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g28d7a568423_1_482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8d7a568423_1_482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8d7a568423_1_482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8d7a568423_1_482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8d7a568423_1_482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8d7a568423_1_482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g28d7a568423_1_482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8d7a568423_1_482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28d7a568423_1_502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8d7a568423_1_502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0" name="Google Shape;500;g28d7a568423_1_502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8d7a568423_1_502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28d7a568423_1_502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8d7a568423_1_502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8d7a568423_1_502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28d7a568423_1_502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8d7a568423_1_50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8d7a568423_1_512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8d7a568423_1_512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0" name="Google Shape;510;g28d7a568423_1_512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8d7a568423_1_512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8d7a568423_1_512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8d7a568423_1_512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28d7a568423_1_512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g28d7a568423_1_512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8d7a568423_1_51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28d7a568423_1_522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8d7a568423_1_522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g28d7a568423_1_52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8d7a568423_1_522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8d7a568423_1_522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8d7a568423_1_522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8d7a568423_1_522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8d7a568423_1_522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g28d7a568423_1_522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8d7a568423_1_522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8d7a568423_1_52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d7a568423_1_53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8d7a568423_1_534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8d7a568423_1_534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8d7a568423_1_534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28d7a568423_1_53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8d7a568423_1_53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6" name="Google Shape;536;g28d7a568423_1_534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28d7a568423_1_534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8" name="Google Shape;538;g28d7a568423_1_534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539" name="Google Shape;539;g28d7a568423_1_534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8d7a568423_1_534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28d7a568423_1_546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8d7a568423_1_54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4" name="Google Shape;544;g28d7a568423_1_54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8d7a568423_1_546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8d7a568423_1_546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8d7a568423_1_546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548" name="Google Shape;548;g28d7a568423_1_546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8d7a568423_1_842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8d7a568423_1_842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8d7a568423_1_842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558" name="Google Shape;558;g28d7a568423_1_842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g28d7a568423_1_84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28d7a568423_1_84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8d7a568423_1_84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8d7a568423_1_84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8d7a568423_1_84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28d7a568423_1_84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8d7a568423_1_84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8d7a568423_1_84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8d7a568423_1_84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8d7a568423_1_84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8d7a568423_1_84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8d7a568423_1_84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8d7a568423_1_84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28d7a568423_1_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8d7a568423_1_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4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4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45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5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45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45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45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45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45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45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45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28d7a568423_1_86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8d7a568423_1_86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7" name="Google Shape;577;g28d7a568423_1_86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8d7a568423_1_862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8d7a568423_1_862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8d7a568423_1_862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28d7a568423_1_869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28d7a568423_1_869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4" name="Google Shape;584;g28d7a568423_1_869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5" name="Google Shape;585;g28d7a568423_1_869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6" name="Google Shape;586;g28d7a568423_1_869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7" name="Google Shape;587;g28d7a568423_1_869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8" name="Google Shape;588;g28d7a568423_1_869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9" name="Google Shape;589;g28d7a568423_1_869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0" name="Google Shape;590;g28d7a568423_1_869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1" name="Google Shape;591;g28d7a568423_1_869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2" name="Google Shape;592;g28d7a568423_1_869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3" name="Google Shape;593;g28d7a568423_1_869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94" name="Google Shape;594;g28d7a568423_1_869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28d7a568423_1_869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6" name="Google Shape;596;g28d7a568423_1_869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28d7a568423_1_869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8d7a568423_1_869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8d7a568423_1_869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8d7a568423_1_869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g28d7a568423_1_869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g28d7a568423_1_890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28d7a568423_1_890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5" name="Google Shape;605;g28d7a568423_1_890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6" name="Google Shape;606;g28d7a568423_1_890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8d7a568423_1_890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8d7a568423_1_890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8d7a568423_1_890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8d7a568423_1_890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11" name="Google Shape;611;g28d7a568423_1_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28d7a568423_1_900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8d7a568423_1_90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5" name="Google Shape;615;g28d7a568423_1_900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8d7a568423_1_900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8d7a568423_1_900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8d7a568423_1_900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28d7a568423_1_900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8d7a568423_1_900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1" name="Google Shape;621;g28d7a568423_1_900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2" name="Google Shape;622;g28d7a568423_1_900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3" name="Google Shape;623;g28d7a568423_1_900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4" name="Google Shape;624;g28d7a568423_1_900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5" name="Google Shape;625;g28d7a568423_1_900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6" name="Google Shape;626;g28d7a568423_1_900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7" name="Google Shape;627;g28d7a568423_1_900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g28d7a568423_1_916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8d7a568423_1_916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8d7a568423_1_916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2" name="Google Shape;632;g28d7a568423_1_916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3" name="Google Shape;633;g28d7a568423_1_916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4" name="Google Shape;634;g28d7a568423_1_916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5" name="Google Shape;635;g28d7a568423_1_916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6" name="Google Shape;636;g28d7a568423_1_916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7" name="Google Shape;637;g28d7a568423_1_916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8" name="Google Shape;638;g28d7a568423_1_916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28d7a568423_1_916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28d7a568423_1_916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8d7a568423_1_916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28d7a568423_1_916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28d7a568423_1_916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g28d7a568423_1_916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8d7a568423_1_93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8d7a568423_1_93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8" name="Google Shape;648;g28d7a568423_1_93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8d7a568423_1_933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28d7a568423_1_933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8d7a568423_1_933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g28d7a568423_1_933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8d7a568423_1_933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d7a568423_1_94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56" name="Google Shape;656;g28d7a568423_1_942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28d7a568423_1_94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28d7a568423_1_94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8d7a568423_1_942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28d7a568423_1_942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1" name="Google Shape;661;g28d7a568423_1_942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d7a568423_1_95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4" name="Google Shape;664;g28d7a568423_1_950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8d7a568423_1_950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8d7a568423_1_950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8d7a568423_1_950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8d7a568423_1_950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8d7a568423_1_95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28d7a568423_1_950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8d7a568423_1_959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8d7a568423_1_959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4" name="Google Shape;674;g28d7a568423_1_959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5" name="Google Shape;675;g28d7a568423_1_959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6" name="Google Shape;676;g28d7a568423_1_959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7" name="Google Shape;677;g28d7a568423_1_959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8" name="Google Shape;678;g28d7a568423_1_959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9" name="Google Shape;679;g28d7a568423_1_959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0" name="Google Shape;680;g28d7a568423_1_959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8d7a568423_1_959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8d7a568423_1_95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28d7a568423_1_959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28d7a568423_1_959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5" name="Google Shape;685;g28d7a568423_1_959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6" name="Google Shape;686;g28d7a568423_1_959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7" name="Google Shape;687;g28d7a568423_1_959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8" name="Google Shape;688;g28d7a568423_1_959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9" name="Google Shape;689;g28d7a568423_1_959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0" name="Google Shape;690;g28d7a568423_1_959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g28d7a568423_1_97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28d7a568423_1_979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4" name="Google Shape;694;g28d7a568423_1_979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5" name="Google Shape;695;g28d7a568423_1_979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6" name="Google Shape;696;g28d7a568423_1_979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6">
            <a:off x="-463110" y="-535393"/>
            <a:ext cx="5802095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28d7a568423_1_979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8" name="Google Shape;698;g28d7a568423_1_979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9" name="Google Shape;699;g28d7a568423_1_979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28d7a568423_1_979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28d7a568423_1_979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28d7a568423_1_979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28d7a568423_1_979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8d7a568423_1_979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g28d7a568423_1_979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19" y="534900"/>
            <a:ext cx="10242544" cy="5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46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6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6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46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46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46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46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46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46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46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6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6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6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6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6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6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d7a568423_1_99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08" name="Google Shape;708;g28d7a568423_1_994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8d7a568423_1_994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28d7a568423_1_994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28d7a568423_1_994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28d7a568423_1_994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28d7a568423_1_99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8d7a568423_1_994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g28d7a568423_1_9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d7a568423_1_100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8" name="Google Shape;718;g28d7a568423_1_1004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8d7a568423_1_1004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28d7a568423_1_1004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28d7a568423_1_1004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28d7a568423_1_1004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28d7a568423_1_100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8d7a568423_1_1004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28d7a568423_1_1004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6" name="Google Shape;726;g28d7a568423_1_1004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7" name="Google Shape;727;g28d7a568423_1_1004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g28d7a568423_1_1004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29" name="Google Shape;729;g28d7a568423_1_1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6047495" y="159041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8d7a568423_1_1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3755" y="-2037373"/>
            <a:ext cx="7206188" cy="61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d7a568423_1_1019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3" name="Google Shape;733;g28d7a568423_1_1019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8d7a568423_1_1019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g28d7a568423_1_102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28d7a568423_1_102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8" name="Google Shape;738;g28d7a568423_1_102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28d7a568423_1_1023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28d7a568423_1_1023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28d7a568423_1_1023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g28d7a568423_1_1023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g28d7a568423_1_1023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g28d7a568423_1_103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28d7a568423_1_103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7" name="Google Shape;747;g28d7a568423_1_103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8d7a568423_1_1032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8d7a568423_1_1032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g28d7a568423_1_1038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28d7a568423_1_1038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3" name="Google Shape;753;g28d7a568423_1_1038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4" name="Google Shape;754;g28d7a568423_1_1038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5" name="Google Shape;755;g28d7a568423_1_1038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6" name="Google Shape;756;g28d7a568423_1_1038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7" name="Google Shape;757;g28d7a568423_1_1038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8" name="Google Shape;758;g28d7a568423_1_1038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9" name="Google Shape;759;g28d7a568423_1_103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g28d7a568423_1_1038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1" name="Google Shape;761;g28d7a568423_1_1038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2" name="Google Shape;762;g28d7a568423_1_1038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28d7a568423_1_1038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8d7a568423_1_1038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28d7a568423_1_1038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28d7a568423_1_1038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28d7a568423_1_1038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g28d7a568423_1_1038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8d7a568423_1_1038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28d7a568423_1_105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28d7a568423_1_1058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3" name="Google Shape;773;g28d7a568423_1_1058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28d7a568423_1_1058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g28d7a568423_1_1058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g28d7a568423_1_1058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g28d7a568423_1_1058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g28d7a568423_1_1058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g28d7a568423_1_105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g28d7a568423_1_1068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28d7a568423_1_1068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3" name="Google Shape;783;g28d7a568423_1_1068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28d7a568423_1_1068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28d7a568423_1_1068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28d7a568423_1_1068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28d7a568423_1_1068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g28d7a568423_1_1068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28d7a568423_1_106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g28d7a568423_1_107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28d7a568423_1_1078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3" name="Google Shape;793;g28d7a568423_1_107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28d7a568423_1_1078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8d7a568423_1_1078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28d7a568423_1_1078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8d7a568423_1_1078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8d7a568423_1_1078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g28d7a568423_1_1078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8d7a568423_1_1078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8d7a568423_1_107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8d7a568423_1_1090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8d7a568423_1_1090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28d7a568423_1_1090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8d7a568423_1_1090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g28d7a568423_1_1090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8d7a568423_1_109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9" name="Google Shape;809;g28d7a568423_1_1090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28d7a568423_1_1090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1" name="Google Shape;811;g28d7a568423_1_1090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812" name="Google Shape;812;g28d7a568423_1_1090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8d7a568423_1_1090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7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4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7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7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7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g28d7a568423_1_110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8d7a568423_1_110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7" name="Google Shape;817;g28d7a568423_1_110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28d7a568423_1_1102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28d7a568423_1_1102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g28d7a568423_1_1102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821" name="Google Shape;821;g28d7a568423_1_1102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g28d7a5685fc_9_327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28d7a5685fc_9_327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28d7a5685fc_9_327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831" name="Google Shape;831;g28d7a5685fc_9_327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2" name="Google Shape;832;g28d7a5685fc_9_327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8d7a5685fc_9_327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28d7a5685fc_9_327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g28d7a5685fc_9_327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g28d7a5685fc_9_327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28d7a5685fc_9_327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8d7a5685fc_9_327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28d7a5685fc_9_327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28d7a5685fc_9_327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8d7a5685fc_9_327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28d7a5685fc_9_327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28d7a5685fc_9_327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28d7a5685fc_9_327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g28d7a5685fc_9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28d7a5685fc_9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28d7a5685fc_9_34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8d7a5685fc_9_34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0" name="Google Shape;850;g28d7a5685fc_9_34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g28d7a5685fc_9_34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8d7a5685fc_9_34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28d7a5685fc_9_347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g28d7a5685fc_9_354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28d7a5685fc_9_354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7" name="Google Shape;857;g28d7a5685fc_9_354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8" name="Google Shape;858;g28d7a5685fc_9_354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9" name="Google Shape;859;g28d7a5685fc_9_354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0" name="Google Shape;860;g28d7a5685fc_9_354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1" name="Google Shape;861;g28d7a5685fc_9_354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2" name="Google Shape;862;g28d7a5685fc_9_354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3" name="Google Shape;863;g28d7a5685fc_9_354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4" name="Google Shape;864;g28d7a5685fc_9_354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5" name="Google Shape;865;g28d7a5685fc_9_354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6" name="Google Shape;866;g28d7a5685fc_9_354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67" name="Google Shape;867;g28d7a5685fc_9_354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28d7a5685fc_9_354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9" name="Google Shape;869;g28d7a5685fc_9_35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28d7a5685fc_9_35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28d7a5685fc_9_35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g28d7a5685fc_9_35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28d7a5685fc_9_35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g28d7a5685fc_9_354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g28d7a5685fc_9_375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28d7a5685fc_9_375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8" name="Google Shape;878;g28d7a5685fc_9_375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9" name="Google Shape;879;g28d7a5685fc_9_37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28d7a5685fc_9_37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8d7a5685fc_9_37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8d7a5685fc_9_37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28d7a5685fc_9_375"/>
          <p:cNvSpPr txBox="1"/>
          <p:nvPr>
            <p:ph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84" name="Google Shape;884;g28d7a5685fc_9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7318" y="-166750"/>
            <a:ext cx="5311420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8d7a5685fc_9_385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28d7a5685fc_9_38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8" name="Google Shape;888;g28d7a5685fc_9_38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28d7a5685fc_9_38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28d7a5685fc_9_38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28d7a5685fc_9_38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g28d7a5685fc_9_385"/>
          <p:cNvPicPr preferRelativeResize="0"/>
          <p:nvPr/>
        </p:nvPicPr>
        <p:blipFill rotWithShape="1">
          <a:blip r:embed="rId3">
            <a:alphaModFix/>
          </a:blip>
          <a:srcRect b="63773" l="42831" r="0" t="0"/>
          <a:stretch/>
        </p:blipFill>
        <p:spPr>
          <a:xfrm rot="-5089642">
            <a:off x="7019673" y="3021631"/>
            <a:ext cx="3036555" cy="19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g28d7a5685fc_9_385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4" name="Google Shape;894;g28d7a5685fc_9_385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5" name="Google Shape;895;g28d7a5685fc_9_385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6" name="Google Shape;896;g28d7a5685fc_9_385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7" name="Google Shape;897;g28d7a5685fc_9_385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8" name="Google Shape;898;g28d7a5685fc_9_385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9" name="Google Shape;899;g28d7a5685fc_9_385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0" name="Google Shape;900;g28d7a5685fc_9_385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g28d7a5685fc_9_401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28d7a5685fc_9_401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28d7a5685fc_9_401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5" name="Google Shape;905;g28d7a5685fc_9_401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6" name="Google Shape;906;g28d7a5685fc_9_401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7" name="Google Shape;907;g28d7a5685fc_9_401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8" name="Google Shape;908;g28d7a5685fc_9_401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9" name="Google Shape;909;g28d7a5685fc_9_401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0" name="Google Shape;910;g28d7a5685fc_9_40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1" name="Google Shape;911;g28d7a5685fc_9_401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28d7a5685fc_9_401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28d7a5685fc_9_401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8d7a5685fc_9_401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28d7a5685fc_9_401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8d7a5685fc_9_401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Google Shape;917;g28d7a5685fc_9_401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2" cy="4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g28d7a5685fc_9_41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28d7a5685fc_9_41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1" name="Google Shape;921;g28d7a5685fc_9_41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g28d7a5685fc_9_41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g28d7a5685fc_9_41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28d7a5685fc_9_41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g28d7a5685fc_9_418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19" cy="27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g28d7a5685fc_9_418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4"/>
            <a:ext cx="3124031" cy="24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0" name="Google Shape;110;p48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8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8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8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8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8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8d7a5685fc_9_42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29" name="Google Shape;929;g28d7a5685fc_9_427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28d7a5685fc_9_427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28d7a5685fc_9_427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g28d7a5685fc_9_427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28d7a5685fc_9_427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g28d7a5685fc_9_427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78" y="1801545"/>
            <a:ext cx="4426038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8d7a5685fc_9_43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37" name="Google Shape;937;g28d7a5685fc_9_435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g28d7a5685fc_9_435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8d7a5685fc_9_435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28d7a5685fc_9_435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8d7a5685fc_9_435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8d7a5685fc_9_435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8d7a5685fc_9_435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g28d7a5685fc_9_444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28d7a5685fc_9_444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7" name="Google Shape;947;g28d7a5685fc_9_444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8" name="Google Shape;948;g28d7a5685fc_9_444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9" name="Google Shape;949;g28d7a5685fc_9_444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0" name="Google Shape;950;g28d7a5685fc_9_444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1" name="Google Shape;951;g28d7a5685fc_9_444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2" name="Google Shape;952;g28d7a5685fc_9_444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3" name="Google Shape;953;g28d7a5685fc_9_444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28d7a5685fc_9_444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28d7a5685fc_9_44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28d7a5685fc_9_444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28d7a5685fc_9_444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8" name="Google Shape;958;g28d7a5685fc_9_444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9" name="Google Shape;959;g28d7a5685fc_9_444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0" name="Google Shape;960;g28d7a5685fc_9_444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1" name="Google Shape;961;g28d7a5685fc_9_444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2" name="Google Shape;962;g28d7a5685fc_9_444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63" name="Google Shape;963;g28d7a5685fc_9_444"/>
          <p:cNvPicPr preferRelativeResize="0"/>
          <p:nvPr/>
        </p:nvPicPr>
        <p:blipFill rotWithShape="1">
          <a:blip r:embed="rId3">
            <a:alphaModFix/>
          </a:blip>
          <a:srcRect b="63136" l="51966" r="0" t="0"/>
          <a:stretch/>
        </p:blipFill>
        <p:spPr>
          <a:xfrm rot="4698841">
            <a:off x="-901937" y="-42140"/>
            <a:ext cx="2437850" cy="1588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g28d7a5685fc_9_464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g28d7a5685fc_9_464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7" name="Google Shape;967;g28d7a5685fc_9_464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8" name="Google Shape;968;g28d7a5685fc_9_464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69" name="Google Shape;969;g28d7a5685fc_9_464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6">
            <a:off x="-463110" y="-535393"/>
            <a:ext cx="5802095" cy="251998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28d7a5685fc_9_464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1" name="Google Shape;971;g28d7a5685fc_9_464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2" name="Google Shape;972;g28d7a5685fc_9_464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28d7a5685fc_9_464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28d7a5685fc_9_464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28d7a5685fc_9_464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28d7a5685fc_9_464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28d7a5685fc_9_464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g28d7a5685fc_9_464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19" y="534900"/>
            <a:ext cx="10242544" cy="5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8d7a5685fc_9_47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81" name="Google Shape;981;g28d7a5685fc_9_479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g28d7a5685fc_9_479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28d7a5685fc_9_479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28d7a5685fc_9_479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28d7a5685fc_9_479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28d7a5685fc_9_47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g28d7a5685fc_9_479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Google Shape;988;g28d7a5685fc_9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9832">
            <a:off x="7564116" y="0"/>
            <a:ext cx="331237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8d7a5685fc_9_48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91" name="Google Shape;991;g28d7a5685fc_9_489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28d7a5685fc_9_489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28d7a5685fc_9_489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g28d7a5685fc_9_489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28d7a5685fc_9_489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8d7a5685fc_9_48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28d7a5685fc_9_489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28d7a5685fc_9_489"/>
          <p:cNvSpPr txBox="1"/>
          <p:nvPr>
            <p:ph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9" name="Google Shape;999;g28d7a5685fc_9_489"/>
          <p:cNvSpPr txBox="1"/>
          <p:nvPr>
            <p:ph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0" name="Google Shape;1000;g28d7a5685fc_9_489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1" name="Google Shape;1001;g28d7a5685fc_9_489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02" name="Google Shape;1002;g28d7a5685fc_9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164039">
            <a:off x="6047495" y="159041"/>
            <a:ext cx="7206181" cy="61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28d7a5685fc_9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53755" y="-2037373"/>
            <a:ext cx="7206188" cy="61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8d7a5685fc_9_504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06" name="Google Shape;1006;g28d7a5685fc_9_504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30">
            <a:off x="3083110" y="1256186"/>
            <a:ext cx="5631857" cy="515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28d7a5685fc_9_504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38">
            <a:off x="-621497" y="-68419"/>
            <a:ext cx="3423869" cy="283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g28d7a5685fc_9_508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g28d7a5685fc_9_50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1" name="Google Shape;1011;g28d7a5685fc_9_50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g28d7a5685fc_9_508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g28d7a5685fc_9_508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g28d7a5685fc_9_50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g28d7a5685fc_9_508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5" cy="415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8d7a5685fc_9_508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4" y="1096851"/>
            <a:ext cx="4514900" cy="405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g28d7a5685fc_9_51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28d7a5685fc_9_51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0" name="Google Shape;1020;g28d7a5685fc_9_51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28d7a5685fc_9_51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28d7a5685fc_9_51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g28d7a5685fc_9_523"/>
          <p:cNvPicPr preferRelativeResize="0"/>
          <p:nvPr/>
        </p:nvPicPr>
        <p:blipFill rotWithShape="1">
          <a:blip r:embed="rId2">
            <a:alphaModFix amt="8000"/>
          </a:blip>
          <a:srcRect b="0" l="0" r="0" t="0"/>
          <a:stretch/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8d7a5685fc_9_523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6" name="Google Shape;1026;g28d7a5685fc_9_523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7" name="Google Shape;1027;g28d7a5685fc_9_523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8" name="Google Shape;1028;g28d7a5685fc_9_523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9" name="Google Shape;1029;g28d7a5685fc_9_523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0" name="Google Shape;1030;g28d7a5685fc_9_523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1" name="Google Shape;1031;g28d7a5685fc_9_523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2" name="Google Shape;1032;g28d7a5685fc_9_52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28d7a5685fc_9_523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4" name="Google Shape;1034;g28d7a5685fc_9_523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5" name="Google Shape;1035;g28d7a5685fc_9_523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28d7a5685fc_9_523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28d7a5685fc_9_523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28d7a5685fc_9_523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28d7a5685fc_9_523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28d7a5685fc_9_523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g28d7a5685fc_9_523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0">
            <a:off x="6613442" y="-162699"/>
            <a:ext cx="4933720" cy="2913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28d7a5685fc_9_523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08">
            <a:off x="-1089235" y="-112694"/>
            <a:ext cx="3983823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8" name="Google Shape;118;p49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9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9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9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9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9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9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g28d7a5685fc_9_54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 rot="10800000">
            <a:off x="76199" y="-2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g28d7a5685fc_9_543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Google Shape;1046;g28d7a5685fc_9_543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28d7a5685fc_9_543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28d7a5685fc_9_543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g28d7a5685fc_9_543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28d7a5685fc_9_543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g28d7a5685fc_9_543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1">
            <a:off x="4111941" y="-1201320"/>
            <a:ext cx="6863724" cy="4881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g28d7a5685fc_9_54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g28d7a5685fc_9_553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28d7a5685fc_9_553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6" name="Google Shape;1056;g28d7a5685fc_9_553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g28d7a5685fc_9_553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28d7a5685fc_9_553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28d7a5685fc_9_553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28d7a5685fc_9_553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1" name="Google Shape;1061;g28d7a5685fc_9_553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3">
            <a:off x="-2238634" y="-1539406"/>
            <a:ext cx="6863716" cy="48812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28d7a5685fc_9_55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28d7a5685fc_9_563"/>
          <p:cNvPicPr preferRelativeResize="0"/>
          <p:nvPr/>
        </p:nvPicPr>
        <p:blipFill rotWithShape="1">
          <a:blip r:embed="rId2">
            <a:alphaModFix amt="10000"/>
          </a:blip>
          <a:srcRect b="26331" l="0" r="0" t="18115"/>
          <a:stretch/>
        </p:blipFill>
        <p:spPr>
          <a:xfrm>
            <a:off x="76200" y="1"/>
            <a:ext cx="8991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g28d7a5685fc_9_563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6" name="Google Shape;1066;g28d7a5685fc_9_56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28d7a5685fc_9_563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28d7a5685fc_9_563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g28d7a5685fc_9_563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28d7a5685fc_9_563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28d7a5685fc_9_563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g28d7a5685fc_9_563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1" y="-2712060"/>
            <a:ext cx="8299462" cy="61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28d7a5685fc_9_563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4">
            <a:off x="-1657468" y="1317124"/>
            <a:ext cx="6646584" cy="496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28d7a5685fc_9_56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8d7a5685fc_9_575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g28d7a5685fc_9_575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28d7a5685fc_9_575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g28d7a5685fc_9_575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0" name="Google Shape;1080;g28d7a5685fc_9_575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g28d7a5685fc_9_57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2" name="Google Shape;1082;g28d7a5685fc_9_575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g28d7a5685fc_9_575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4" name="Google Shape;1084;g28d7a5685fc_9_575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b="0" i="0" lang="en" sz="900" u="none" cap="none" strike="noStrike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9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085" name="Google Shape;1085;g28d7a5685fc_9_575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2" y="1737383"/>
            <a:ext cx="4366897" cy="28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g28d7a5685fc_9_575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7" cy="5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g28d7a5685fc_9_58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28d7a5685fc_9_58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0" name="Google Shape;1090;g28d7a5685fc_9_58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28d7a5685fc_9_58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28d7a5685fc_9_58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28d7a5685fc_9_587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1094" name="Google Shape;1094;g28d7a5685fc_9_587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g28d7a5685fc_16_344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3" cy="4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28d7a5685fc_16_344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28d7a5685fc_16_344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104" name="Google Shape;1104;g28d7a5685fc_16_344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5" name="Google Shape;1105;g28d7a5685fc_16_344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g28d7a5685fc_16_344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28d7a5685fc_16_344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28d7a5685fc_16_344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28d7a5685fc_16_344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28d7a5685fc_16_344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28d7a5685fc_16_344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28d7a5685fc_16_34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28d7a5685fc_16_344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28d7a5685fc_16_344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g28d7a5685fc_16_344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28d7a5685fc_16_344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28d7a5685fc_16_344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g28d7a5685fc_16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5225" y="466952"/>
            <a:ext cx="9894450" cy="652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28d7a5685fc_16_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8525" y="-3303198"/>
            <a:ext cx="9894450" cy="65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g28d7a5685fc_16_36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-3"/>
            <a:ext cx="82420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g28d7a5685fc_16_36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3" name="Google Shape;1123;g28d7a5685fc_16_36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28d7a5685fc_16_364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28d7a5685fc_16_364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28d7a5685fc_16_364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g28d7a5685fc_16_371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6" cy="102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28d7a5685fc_16_371"/>
          <p:cNvSpPr txBox="1"/>
          <p:nvPr>
            <p:ph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0" name="Google Shape;1130;g28d7a5685fc_16_371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1" name="Google Shape;1131;g28d7a5685fc_16_371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2" name="Google Shape;1132;g28d7a5685fc_16_371"/>
          <p:cNvSpPr txBox="1"/>
          <p:nvPr>
            <p:ph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3" name="Google Shape;1133;g28d7a5685fc_16_371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4" name="Google Shape;1134;g28d7a5685fc_16_371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5" name="Google Shape;1135;g28d7a5685fc_16_371"/>
          <p:cNvSpPr txBox="1"/>
          <p:nvPr>
            <p:ph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6" name="Google Shape;1136;g28d7a5685fc_16_371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7" name="Google Shape;1137;g28d7a5685fc_16_371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8" name="Google Shape;1138;g28d7a5685fc_16_371"/>
          <p:cNvSpPr txBox="1"/>
          <p:nvPr>
            <p:ph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9" name="Google Shape;1139;g28d7a5685fc_16_371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40" name="Google Shape;1140;g28d7a5685fc_16_371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8">
            <a:off x="-761489" y="-570293"/>
            <a:ext cx="2911222" cy="3594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28d7a5685fc_16_371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2" name="Google Shape;1142;g28d7a5685fc_16_371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28d7a5685fc_16_371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28d7a5685fc_16_371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g28d7a5685fc_16_371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28d7a5685fc_16_371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g28d7a5685fc_16_371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8">
            <a:off x="7570661" y="2190057"/>
            <a:ext cx="2911222" cy="359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25" Type="http://schemas.openxmlformats.org/officeDocument/2006/relationships/theme" Target="../theme/theme6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d7a568423_1_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g28d7a568423_1_2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8d7a568423_1_8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g28d7a568423_1_8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d7a5685fc_9_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g28d7a5685fc_9_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8d7a5685fc_16_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g28d7a5685fc_16_3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8d7a568423_1_27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b="0" i="0" sz="2800" u="none" cap="none" strike="noStrike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2" name="Google Shape;1372;g28d7a568423_1_27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b="0" i="0" sz="1200" u="none" cap="none" strike="noStrike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bHjZJLqqMtzw2_M3Qrenpus2ogQXVmw_/view" TargetMode="External"/><Relationship Id="rId4" Type="http://schemas.openxmlformats.org/officeDocument/2006/relationships/image" Target="../media/image8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8.png"/><Relationship Id="rId4" Type="http://schemas.openxmlformats.org/officeDocument/2006/relationships/image" Target="../media/image74.png"/><Relationship Id="rId5" Type="http://schemas.openxmlformats.org/officeDocument/2006/relationships/image" Target="../media/image1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1.png"/><Relationship Id="rId4" Type="http://schemas.openxmlformats.org/officeDocument/2006/relationships/image" Target="../media/image81.png"/><Relationship Id="rId5" Type="http://schemas.openxmlformats.org/officeDocument/2006/relationships/image" Target="../media/image9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5" Type="http://schemas.openxmlformats.org/officeDocument/2006/relationships/image" Target="../media/image9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u_o9qm434LoEDNmclc4-Kc3d1PyB8cnq/view" TargetMode="External"/><Relationship Id="rId4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5" Type="http://schemas.openxmlformats.org/officeDocument/2006/relationships/image" Target="../media/image106.png"/><Relationship Id="rId6" Type="http://schemas.openxmlformats.org/officeDocument/2006/relationships/image" Target="../media/image103.png"/><Relationship Id="rId7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1.png"/><Relationship Id="rId4" Type="http://schemas.openxmlformats.org/officeDocument/2006/relationships/image" Target="../media/image81.png"/><Relationship Id="rId5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8d7a568423_1_278"/>
          <p:cNvSpPr txBox="1"/>
          <p:nvPr>
            <p:ph type="ctrTitle"/>
          </p:nvPr>
        </p:nvSpPr>
        <p:spPr>
          <a:xfrm>
            <a:off x="2642400" y="1738150"/>
            <a:ext cx="38592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Cog*ify</a:t>
            </a:r>
            <a:endParaRPr sz="6000"/>
          </a:p>
        </p:txBody>
      </p:sp>
      <p:sp>
        <p:nvSpPr>
          <p:cNvPr id="1648" name="Google Shape;1648;g28d7a568423_1_278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800"/>
              <a:t>BWSI </a:t>
            </a:r>
            <a:r>
              <a:rPr lang="en" sz="1800"/>
              <a:t>Cog*Works 2023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By: </a:t>
            </a:r>
            <a:r>
              <a:rPr lang="en" sz="1600">
                <a:solidFill>
                  <a:schemeClr val="lt1"/>
                </a:solidFill>
              </a:rPr>
              <a:t>Rohan Dugad, </a:t>
            </a:r>
            <a:r>
              <a:rPr lang="en" sz="1600"/>
              <a:t>Medha Mittal, </a:t>
            </a:r>
            <a:r>
              <a:rPr lang="en" sz="1600">
                <a:solidFill>
                  <a:schemeClr val="lt1"/>
                </a:solidFill>
              </a:rPr>
              <a:t>Khoi Nguyen, Aadi Shah, Aswin Surya, and Pyae Sone Hmine (TA)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g28d7a568423_1_3248"/>
          <p:cNvPicPr preferRelativeResize="0"/>
          <p:nvPr/>
        </p:nvPicPr>
        <p:blipFill rotWithShape="1">
          <a:blip r:embed="rId3">
            <a:alphaModFix/>
          </a:blip>
          <a:srcRect b="0" l="3065" r="2021" t="0"/>
          <a:stretch/>
        </p:blipFill>
        <p:spPr>
          <a:xfrm>
            <a:off x="2483400" y="1340800"/>
            <a:ext cx="4177200" cy="330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1" name="Google Shape;1781;g28d7a568423_1_3248"/>
          <p:cNvPicPr preferRelativeResize="0"/>
          <p:nvPr/>
        </p:nvPicPr>
        <p:blipFill rotWithShape="1">
          <a:blip r:embed="rId4">
            <a:alphaModFix/>
          </a:blip>
          <a:srcRect b="0" l="1899" r="2158" t="0"/>
          <a:stretch/>
        </p:blipFill>
        <p:spPr>
          <a:xfrm>
            <a:off x="285425" y="2405500"/>
            <a:ext cx="1498500" cy="11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2" name="Google Shape;1782;g28d7a568423_1_324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 prediction</a:t>
            </a:r>
            <a:endParaRPr/>
          </a:p>
        </p:txBody>
      </p:sp>
      <p:cxnSp>
        <p:nvCxnSpPr>
          <p:cNvPr id="1783" name="Google Shape;1783;g28d7a568423_1_3248"/>
          <p:cNvCxnSpPr>
            <a:stCxn id="1781" idx="3"/>
            <a:endCxn id="1780" idx="1"/>
          </p:cNvCxnSpPr>
          <p:nvPr/>
        </p:nvCxnSpPr>
        <p:spPr>
          <a:xfrm>
            <a:off x="1783925" y="2991250"/>
            <a:ext cx="6996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84" name="Google Shape;1784;g28d7a568423_1_3248"/>
          <p:cNvSpPr txBox="1"/>
          <p:nvPr/>
        </p:nvSpPr>
        <p:spPr>
          <a:xfrm>
            <a:off x="2903175" y="1747825"/>
            <a:ext cx="3406800" cy="12585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85" name="Google Shape;1785;g28d7a568423_1_3248"/>
          <p:cNvSpPr txBox="1"/>
          <p:nvPr/>
        </p:nvSpPr>
        <p:spPr>
          <a:xfrm>
            <a:off x="4532500" y="1747825"/>
            <a:ext cx="819600" cy="25377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86" name="Google Shape;1786;g28d7a568423_1_3248"/>
          <p:cNvSpPr txBox="1"/>
          <p:nvPr/>
        </p:nvSpPr>
        <p:spPr>
          <a:xfrm>
            <a:off x="4532500" y="1747825"/>
            <a:ext cx="819600" cy="12585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87" name="Google Shape;1787;g28d7a568423_1_3248"/>
          <p:cNvSpPr/>
          <p:nvPr/>
        </p:nvSpPr>
        <p:spPr>
          <a:xfrm>
            <a:off x="4890250" y="2656125"/>
            <a:ext cx="104100" cy="104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8" name="Google Shape;1788;g28d7a568423_1_3248"/>
          <p:cNvCxnSpPr>
            <a:stCxn id="1787" idx="4"/>
            <a:endCxn id="1785" idx="2"/>
          </p:cNvCxnSpPr>
          <p:nvPr/>
        </p:nvCxnSpPr>
        <p:spPr>
          <a:xfrm>
            <a:off x="4942300" y="2760225"/>
            <a:ext cx="0" cy="1525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g28d7a568423_1_3268"/>
          <p:cNvPicPr preferRelativeResize="0"/>
          <p:nvPr/>
        </p:nvPicPr>
        <p:blipFill rotWithShape="1">
          <a:blip r:embed="rId3">
            <a:alphaModFix/>
          </a:blip>
          <a:srcRect b="0" l="3065" r="2021" t="0"/>
          <a:stretch/>
        </p:blipFill>
        <p:spPr>
          <a:xfrm>
            <a:off x="3416400" y="1971700"/>
            <a:ext cx="23112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4" name="Google Shape;1794;g28d7a568423_1_3268"/>
          <p:cNvPicPr preferRelativeResize="0"/>
          <p:nvPr/>
        </p:nvPicPr>
        <p:blipFill rotWithShape="1">
          <a:blip r:embed="rId4">
            <a:alphaModFix/>
          </a:blip>
          <a:srcRect b="0" l="1899" r="2158" t="0"/>
          <a:stretch/>
        </p:blipFill>
        <p:spPr>
          <a:xfrm>
            <a:off x="285425" y="197170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5" name="Google Shape;1795;g28d7a568423_1_326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 prediction</a:t>
            </a:r>
            <a:endParaRPr/>
          </a:p>
        </p:txBody>
      </p:sp>
      <p:cxnSp>
        <p:nvCxnSpPr>
          <p:cNvPr id="1796" name="Google Shape;1796;g28d7a568423_1_3268"/>
          <p:cNvCxnSpPr>
            <a:stCxn id="1794" idx="3"/>
            <a:endCxn id="1793" idx="1"/>
          </p:cNvCxnSpPr>
          <p:nvPr/>
        </p:nvCxnSpPr>
        <p:spPr>
          <a:xfrm>
            <a:off x="2621825" y="2884900"/>
            <a:ext cx="794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97" name="Google Shape;1797;g28d7a568423_1_3268"/>
          <p:cNvPicPr preferRelativeResize="0"/>
          <p:nvPr/>
        </p:nvPicPr>
        <p:blipFill rotWithShape="1">
          <a:blip r:embed="rId5">
            <a:alphaModFix/>
          </a:blip>
          <a:srcRect b="0" l="2230" r="2856" t="0"/>
          <a:stretch/>
        </p:blipFill>
        <p:spPr>
          <a:xfrm>
            <a:off x="6522175" y="1971700"/>
            <a:ext cx="23112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98" name="Google Shape;1798;g28d7a568423_1_3268"/>
          <p:cNvCxnSpPr>
            <a:stCxn id="1793" idx="3"/>
            <a:endCxn id="1797" idx="1"/>
          </p:cNvCxnSpPr>
          <p:nvPr/>
        </p:nvCxnSpPr>
        <p:spPr>
          <a:xfrm>
            <a:off x="5727600" y="2884900"/>
            <a:ext cx="794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99" name="Google Shape;1799;g28d7a568423_1_3268"/>
          <p:cNvSpPr txBox="1"/>
          <p:nvPr/>
        </p:nvSpPr>
        <p:spPr>
          <a:xfrm>
            <a:off x="4562125" y="2202050"/>
            <a:ext cx="424500" cy="13938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8d7a5685fc_16_30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Spectrograms</a:t>
            </a:r>
            <a:endParaRPr sz="1800"/>
          </a:p>
        </p:txBody>
      </p:sp>
      <p:pic>
        <p:nvPicPr>
          <p:cNvPr id="1805" name="Google Shape;1805;g28d7a5685fc_16_307"/>
          <p:cNvPicPr preferRelativeResize="0"/>
          <p:nvPr/>
        </p:nvPicPr>
        <p:blipFill rotWithShape="1">
          <a:blip r:embed="rId3">
            <a:alphaModFix/>
          </a:blip>
          <a:srcRect b="11074" l="12578" r="10064" t="12653"/>
          <a:stretch/>
        </p:blipFill>
        <p:spPr>
          <a:xfrm>
            <a:off x="2701550" y="1365025"/>
            <a:ext cx="3997826" cy="29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g28d7a5685fc_16_307"/>
          <p:cNvSpPr txBox="1"/>
          <p:nvPr/>
        </p:nvSpPr>
        <p:spPr>
          <a:xfrm>
            <a:off x="2140700" y="1437125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20000 -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7" name="Google Shape;1807;g28d7a5685fc_16_307"/>
          <p:cNvSpPr txBox="1"/>
          <p:nvPr/>
        </p:nvSpPr>
        <p:spPr>
          <a:xfrm>
            <a:off x="2140700" y="1775825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17500 -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8" name="Google Shape;1808;g28d7a5685fc_16_307"/>
          <p:cNvSpPr txBox="1"/>
          <p:nvPr/>
        </p:nvSpPr>
        <p:spPr>
          <a:xfrm>
            <a:off x="2140700" y="2135700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15000 -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9" name="Google Shape;1809;g28d7a5685fc_16_307"/>
          <p:cNvSpPr txBox="1"/>
          <p:nvPr/>
        </p:nvSpPr>
        <p:spPr>
          <a:xfrm>
            <a:off x="2140700" y="2474400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12500 -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0" name="Google Shape;1810;g28d7a5685fc_16_307"/>
          <p:cNvSpPr txBox="1"/>
          <p:nvPr/>
        </p:nvSpPr>
        <p:spPr>
          <a:xfrm>
            <a:off x="2140700" y="2813100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10000 -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1" name="Google Shape;1811;g28d7a5685fc_16_307"/>
          <p:cNvSpPr txBox="1"/>
          <p:nvPr/>
        </p:nvSpPr>
        <p:spPr>
          <a:xfrm>
            <a:off x="2140700" y="3151800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  7500 -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2" name="Google Shape;1812;g28d7a5685fc_16_307"/>
          <p:cNvSpPr txBox="1"/>
          <p:nvPr/>
        </p:nvSpPr>
        <p:spPr>
          <a:xfrm>
            <a:off x="2140700" y="3490500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  5000 -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3" name="Google Shape;1813;g28d7a5685fc_16_307"/>
          <p:cNvSpPr txBox="1"/>
          <p:nvPr/>
        </p:nvSpPr>
        <p:spPr>
          <a:xfrm>
            <a:off x="2140700" y="3829200"/>
            <a:ext cx="341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  2500 -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4" name="Google Shape;1814;g28d7a5685fc_16_307"/>
          <p:cNvSpPr txBox="1"/>
          <p:nvPr/>
        </p:nvSpPr>
        <p:spPr>
          <a:xfrm rot="-5400000">
            <a:off x="-243850" y="2630875"/>
            <a:ext cx="461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f [Hz]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5" name="Google Shape;1815;g28d7a5685fc_16_307"/>
          <p:cNvSpPr txBox="1"/>
          <p:nvPr/>
        </p:nvSpPr>
        <p:spPr>
          <a:xfrm>
            <a:off x="2140700" y="4131925"/>
            <a:ext cx="461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         0 -</a:t>
            </a:r>
            <a:endParaRPr b="1"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6" name="Google Shape;1816;g28d7a5685fc_16_307"/>
          <p:cNvSpPr txBox="1"/>
          <p:nvPr/>
        </p:nvSpPr>
        <p:spPr>
          <a:xfrm>
            <a:off x="3174250" y="4273275"/>
            <a:ext cx="35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100	       200           300           400           500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7" name="Google Shape;1817;g28d7a5685fc_16_307"/>
          <p:cNvSpPr txBox="1"/>
          <p:nvPr/>
        </p:nvSpPr>
        <p:spPr>
          <a:xfrm>
            <a:off x="4367950" y="4506600"/>
            <a:ext cx="153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t [sec]</a:t>
            </a:r>
            <a:endParaRPr b="1" sz="12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8d7a5685fc_9_59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Cosine similarity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3" name="Google Shape;1823;g28d7a5685fc_9_597"/>
          <p:cNvCxnSpPr/>
          <p:nvPr/>
        </p:nvCxnSpPr>
        <p:spPr>
          <a:xfrm>
            <a:off x="4572032" y="1141650"/>
            <a:ext cx="0" cy="3276000"/>
          </a:xfrm>
          <a:prstGeom prst="straightConnector1">
            <a:avLst/>
          </a:prstGeom>
          <a:noFill/>
          <a:ln cap="flat" cmpd="sng" w="28575">
            <a:solidFill>
              <a:srgbClr val="657E9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g28d7a5685fc_9_597"/>
          <p:cNvCxnSpPr/>
          <p:nvPr/>
        </p:nvCxnSpPr>
        <p:spPr>
          <a:xfrm>
            <a:off x="2489100" y="2779677"/>
            <a:ext cx="4165800" cy="0"/>
          </a:xfrm>
          <a:prstGeom prst="straightConnector1">
            <a:avLst/>
          </a:prstGeom>
          <a:noFill/>
          <a:ln cap="flat" cmpd="sng" w="28575">
            <a:solidFill>
              <a:srgbClr val="657E9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g28d7a5685fc_9_597"/>
          <p:cNvCxnSpPr/>
          <p:nvPr/>
        </p:nvCxnSpPr>
        <p:spPr>
          <a:xfrm flipH="1" rot="10800000">
            <a:off x="4614817" y="2350561"/>
            <a:ext cx="1620000" cy="42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6" name="Google Shape;1826;g28d7a5685fc_9_597"/>
          <p:cNvCxnSpPr/>
          <p:nvPr/>
        </p:nvCxnSpPr>
        <p:spPr>
          <a:xfrm flipH="1" rot="10800000">
            <a:off x="4595923" y="1643492"/>
            <a:ext cx="1095900" cy="1123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7" name="Google Shape;1827;g28d7a5685fc_9_597"/>
          <p:cNvCxnSpPr/>
          <p:nvPr/>
        </p:nvCxnSpPr>
        <p:spPr>
          <a:xfrm flipH="1">
            <a:off x="3414655" y="2775061"/>
            <a:ext cx="1190700" cy="7374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8" name="Google Shape;1828;g28d7a5685fc_9_597"/>
          <p:cNvSpPr/>
          <p:nvPr/>
        </p:nvSpPr>
        <p:spPr>
          <a:xfrm>
            <a:off x="4215750" y="2743025"/>
            <a:ext cx="881275" cy="435125"/>
          </a:xfrm>
          <a:custGeom>
            <a:rect b="b" l="l" r="r" t="t"/>
            <a:pathLst>
              <a:path extrusionOk="0" h="17405" w="35251">
                <a:moveTo>
                  <a:pt x="0" y="12819"/>
                </a:moveTo>
                <a:cubicBezTo>
                  <a:pt x="6182" y="17969"/>
                  <a:pt x="16839" y="18662"/>
                  <a:pt x="24035" y="15062"/>
                </a:cubicBezTo>
                <a:cubicBezTo>
                  <a:pt x="29633" y="12262"/>
                  <a:pt x="33735" y="6073"/>
                  <a:pt x="35251" y="0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829" name="Google Shape;1829;g28d7a5685fc_9_597"/>
          <p:cNvSpPr/>
          <p:nvPr/>
        </p:nvSpPr>
        <p:spPr>
          <a:xfrm>
            <a:off x="4984875" y="2454775"/>
            <a:ext cx="112150" cy="144225"/>
          </a:xfrm>
          <a:custGeom>
            <a:rect b="b" l="l" r="r" t="t"/>
            <a:pathLst>
              <a:path extrusionOk="0" h="5769" w="4486">
                <a:moveTo>
                  <a:pt x="0" y="0"/>
                </a:moveTo>
                <a:cubicBezTo>
                  <a:pt x="2310" y="772"/>
                  <a:pt x="3717" y="3458"/>
                  <a:pt x="4486" y="5769"/>
                </a:cubicBezTo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28d7a568423_0_44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Determining</a:t>
            </a:r>
            <a:r>
              <a:rPr lang="en"/>
              <a:t> the best order</a:t>
            </a:r>
            <a:endParaRPr/>
          </a:p>
        </p:txBody>
      </p:sp>
      <p:grpSp>
        <p:nvGrpSpPr>
          <p:cNvPr id="1835" name="Google Shape;1835;g28d7a568423_0_446"/>
          <p:cNvGrpSpPr/>
          <p:nvPr/>
        </p:nvGrpSpPr>
        <p:grpSpPr>
          <a:xfrm>
            <a:off x="1178187" y="1392018"/>
            <a:ext cx="1539204" cy="3058846"/>
            <a:chOff x="1178187" y="1392018"/>
            <a:chExt cx="1539204" cy="3058846"/>
          </a:xfrm>
        </p:grpSpPr>
        <p:sp>
          <p:nvSpPr>
            <p:cNvPr id="1836" name="Google Shape;1836;g28d7a568423_0_446"/>
            <p:cNvSpPr/>
            <p:nvPr/>
          </p:nvSpPr>
          <p:spPr>
            <a:xfrm>
              <a:off x="1178187" y="1392018"/>
              <a:ext cx="1433924" cy="3058846"/>
            </a:xfrm>
            <a:custGeom>
              <a:rect b="b" l="l" r="r" t="t"/>
              <a:pathLst>
                <a:path extrusionOk="0" h="209510" w="98214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28d7a568423_0_446"/>
            <p:cNvSpPr/>
            <p:nvPr/>
          </p:nvSpPr>
          <p:spPr>
            <a:xfrm>
              <a:off x="1280416" y="1494247"/>
              <a:ext cx="1229466" cy="2854373"/>
            </a:xfrm>
            <a:custGeom>
              <a:rect b="b" l="l" r="r" t="t"/>
              <a:pathLst>
                <a:path extrusionOk="0" h="195505" w="8421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28d7a568423_0_446"/>
            <p:cNvSpPr/>
            <p:nvPr/>
          </p:nvSpPr>
          <p:spPr>
            <a:xfrm>
              <a:off x="1364745" y="1565247"/>
              <a:ext cx="1352646" cy="1060778"/>
            </a:xfrm>
            <a:custGeom>
              <a:rect b="b" l="l" r="r" t="t"/>
              <a:pathLst>
                <a:path extrusionOk="0" h="72656" w="92647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9" name="Google Shape;1839;g28d7a568423_0_446"/>
          <p:cNvSpPr/>
          <p:nvPr/>
        </p:nvSpPr>
        <p:spPr>
          <a:xfrm>
            <a:off x="2547798" y="2068378"/>
            <a:ext cx="109266" cy="109281"/>
          </a:xfrm>
          <a:custGeom>
            <a:rect b="b" l="l" r="r" t="t"/>
            <a:pathLst>
              <a:path extrusionOk="0" h="7485" w="7484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g28d7a568423_0_446"/>
          <p:cNvSpPr/>
          <p:nvPr/>
        </p:nvSpPr>
        <p:spPr>
          <a:xfrm>
            <a:off x="2596168" y="2503414"/>
            <a:ext cx="128801" cy="228388"/>
          </a:xfrm>
          <a:custGeom>
            <a:rect b="b" l="l" r="r" t="t"/>
            <a:pathLst>
              <a:path extrusionOk="0" h="15643" w="8822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1" name="Google Shape;1841;g28d7a568423_0_446"/>
          <p:cNvGrpSpPr/>
          <p:nvPr/>
        </p:nvGrpSpPr>
        <p:grpSpPr>
          <a:xfrm>
            <a:off x="2925137" y="1392018"/>
            <a:ext cx="1539204" cy="3058846"/>
            <a:chOff x="2925137" y="1392018"/>
            <a:chExt cx="1539204" cy="3058846"/>
          </a:xfrm>
        </p:grpSpPr>
        <p:sp>
          <p:nvSpPr>
            <p:cNvPr id="1842" name="Google Shape;1842;g28d7a568423_0_446"/>
            <p:cNvSpPr/>
            <p:nvPr/>
          </p:nvSpPr>
          <p:spPr>
            <a:xfrm>
              <a:off x="2925137" y="1392018"/>
              <a:ext cx="1433924" cy="3058846"/>
            </a:xfrm>
            <a:custGeom>
              <a:rect b="b" l="l" r="r" t="t"/>
              <a:pathLst>
                <a:path extrusionOk="0" h="209510" w="98214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28d7a568423_0_446"/>
            <p:cNvSpPr/>
            <p:nvPr/>
          </p:nvSpPr>
          <p:spPr>
            <a:xfrm>
              <a:off x="3027366" y="1494247"/>
              <a:ext cx="1229466" cy="2854373"/>
            </a:xfrm>
            <a:custGeom>
              <a:rect b="b" l="l" r="r" t="t"/>
              <a:pathLst>
                <a:path extrusionOk="0" h="195505" w="8421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28d7a568423_0_446"/>
            <p:cNvSpPr/>
            <p:nvPr/>
          </p:nvSpPr>
          <p:spPr>
            <a:xfrm>
              <a:off x="3111695" y="1565247"/>
              <a:ext cx="1352646" cy="1060778"/>
            </a:xfrm>
            <a:custGeom>
              <a:rect b="b" l="l" r="r" t="t"/>
              <a:pathLst>
                <a:path extrusionOk="0" h="72656" w="92647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5" name="Google Shape;1845;g28d7a568423_0_446"/>
          <p:cNvSpPr/>
          <p:nvPr/>
        </p:nvSpPr>
        <p:spPr>
          <a:xfrm>
            <a:off x="4294748" y="2068378"/>
            <a:ext cx="109266" cy="109281"/>
          </a:xfrm>
          <a:custGeom>
            <a:rect b="b" l="l" r="r" t="t"/>
            <a:pathLst>
              <a:path extrusionOk="0" h="7485" w="7484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28d7a568423_0_446"/>
          <p:cNvSpPr/>
          <p:nvPr/>
        </p:nvSpPr>
        <p:spPr>
          <a:xfrm>
            <a:off x="4343118" y="2503414"/>
            <a:ext cx="128801" cy="228388"/>
          </a:xfrm>
          <a:custGeom>
            <a:rect b="b" l="l" r="r" t="t"/>
            <a:pathLst>
              <a:path extrusionOk="0" h="15643" w="8822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7" name="Google Shape;1847;g28d7a568423_0_446"/>
          <p:cNvGrpSpPr/>
          <p:nvPr/>
        </p:nvGrpSpPr>
        <p:grpSpPr>
          <a:xfrm>
            <a:off x="4672087" y="1392018"/>
            <a:ext cx="1539204" cy="3058846"/>
            <a:chOff x="4672087" y="1392018"/>
            <a:chExt cx="1539204" cy="3058846"/>
          </a:xfrm>
        </p:grpSpPr>
        <p:sp>
          <p:nvSpPr>
            <p:cNvPr id="1848" name="Google Shape;1848;g28d7a568423_0_446"/>
            <p:cNvSpPr/>
            <p:nvPr/>
          </p:nvSpPr>
          <p:spPr>
            <a:xfrm>
              <a:off x="4672087" y="1392018"/>
              <a:ext cx="1433924" cy="3058846"/>
            </a:xfrm>
            <a:custGeom>
              <a:rect b="b" l="l" r="r" t="t"/>
              <a:pathLst>
                <a:path extrusionOk="0" h="209510" w="98214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28d7a568423_0_446"/>
            <p:cNvSpPr/>
            <p:nvPr/>
          </p:nvSpPr>
          <p:spPr>
            <a:xfrm>
              <a:off x="4774316" y="1494247"/>
              <a:ext cx="1229466" cy="2854373"/>
            </a:xfrm>
            <a:custGeom>
              <a:rect b="b" l="l" r="r" t="t"/>
              <a:pathLst>
                <a:path extrusionOk="0" h="195505" w="8421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28d7a568423_0_446"/>
            <p:cNvSpPr/>
            <p:nvPr/>
          </p:nvSpPr>
          <p:spPr>
            <a:xfrm>
              <a:off x="4858645" y="1565247"/>
              <a:ext cx="1352646" cy="1060778"/>
            </a:xfrm>
            <a:custGeom>
              <a:rect b="b" l="l" r="r" t="t"/>
              <a:pathLst>
                <a:path extrusionOk="0" h="72656" w="92647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1" name="Google Shape;1851;g28d7a568423_0_446"/>
          <p:cNvSpPr/>
          <p:nvPr/>
        </p:nvSpPr>
        <p:spPr>
          <a:xfrm>
            <a:off x="6041698" y="2068378"/>
            <a:ext cx="109266" cy="109281"/>
          </a:xfrm>
          <a:custGeom>
            <a:rect b="b" l="l" r="r" t="t"/>
            <a:pathLst>
              <a:path extrusionOk="0" h="7485" w="7484">
                <a:moveTo>
                  <a:pt x="3742" y="0"/>
                </a:moveTo>
                <a:cubicBezTo>
                  <a:pt x="1675" y="0"/>
                  <a:pt x="1" y="1676"/>
                  <a:pt x="1" y="3742"/>
                </a:cubicBezTo>
                <a:cubicBezTo>
                  <a:pt x="1" y="5809"/>
                  <a:pt x="1677" y="7484"/>
                  <a:pt x="3742" y="7484"/>
                </a:cubicBezTo>
                <a:cubicBezTo>
                  <a:pt x="5808" y="7484"/>
                  <a:pt x="7484" y="5809"/>
                  <a:pt x="7484" y="3742"/>
                </a:cubicBezTo>
                <a:cubicBezTo>
                  <a:pt x="7484" y="1676"/>
                  <a:pt x="5809" y="0"/>
                  <a:pt x="3742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g28d7a568423_0_446"/>
          <p:cNvSpPr/>
          <p:nvPr/>
        </p:nvSpPr>
        <p:spPr>
          <a:xfrm>
            <a:off x="6090068" y="2503414"/>
            <a:ext cx="128801" cy="228388"/>
          </a:xfrm>
          <a:custGeom>
            <a:rect b="b" l="l" r="r" t="t"/>
            <a:pathLst>
              <a:path extrusionOk="0" h="15643" w="8822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3" name="Google Shape;1853;g28d7a568423_0_446"/>
          <p:cNvGrpSpPr/>
          <p:nvPr/>
        </p:nvGrpSpPr>
        <p:grpSpPr>
          <a:xfrm>
            <a:off x="6419037" y="1392018"/>
            <a:ext cx="1539204" cy="3058846"/>
            <a:chOff x="6419037" y="1392018"/>
            <a:chExt cx="1539204" cy="3058846"/>
          </a:xfrm>
        </p:grpSpPr>
        <p:sp>
          <p:nvSpPr>
            <p:cNvPr id="1854" name="Google Shape;1854;g28d7a568423_0_446"/>
            <p:cNvSpPr/>
            <p:nvPr/>
          </p:nvSpPr>
          <p:spPr>
            <a:xfrm>
              <a:off x="6419037" y="1392018"/>
              <a:ext cx="1433924" cy="3058846"/>
            </a:xfrm>
            <a:custGeom>
              <a:rect b="b" l="l" r="r" t="t"/>
              <a:pathLst>
                <a:path extrusionOk="0" h="209510" w="98214">
                  <a:moveTo>
                    <a:pt x="49107" y="0"/>
                  </a:moveTo>
                  <a:cubicBezTo>
                    <a:pt x="22030" y="0"/>
                    <a:pt x="0" y="22029"/>
                    <a:pt x="0" y="49106"/>
                  </a:cubicBezTo>
                  <a:lnTo>
                    <a:pt x="0" y="160403"/>
                  </a:lnTo>
                  <a:cubicBezTo>
                    <a:pt x="0" y="187480"/>
                    <a:pt x="22030" y="209509"/>
                    <a:pt x="49107" y="209509"/>
                  </a:cubicBezTo>
                  <a:cubicBezTo>
                    <a:pt x="76185" y="209509"/>
                    <a:pt x="98214" y="187480"/>
                    <a:pt x="98214" y="160403"/>
                  </a:cubicBezTo>
                  <a:lnTo>
                    <a:pt x="98214" y="105856"/>
                  </a:lnTo>
                  <a:cubicBezTo>
                    <a:pt x="98214" y="105394"/>
                    <a:pt x="97840" y="105020"/>
                    <a:pt x="97378" y="105020"/>
                  </a:cubicBezTo>
                  <a:cubicBezTo>
                    <a:pt x="96917" y="105020"/>
                    <a:pt x="96543" y="105394"/>
                    <a:pt x="96543" y="105856"/>
                  </a:cubicBezTo>
                  <a:lnTo>
                    <a:pt x="96543" y="160403"/>
                  </a:lnTo>
                  <a:cubicBezTo>
                    <a:pt x="96543" y="186559"/>
                    <a:pt x="75263" y="207838"/>
                    <a:pt x="49107" y="207838"/>
                  </a:cubicBezTo>
                  <a:cubicBezTo>
                    <a:pt x="22951" y="207838"/>
                    <a:pt x="1671" y="186560"/>
                    <a:pt x="1671" y="160403"/>
                  </a:cubicBezTo>
                  <a:lnTo>
                    <a:pt x="1671" y="49106"/>
                  </a:lnTo>
                  <a:cubicBezTo>
                    <a:pt x="1671" y="22951"/>
                    <a:pt x="22952" y="1671"/>
                    <a:pt x="49107" y="1671"/>
                  </a:cubicBezTo>
                  <a:cubicBezTo>
                    <a:pt x="75263" y="1671"/>
                    <a:pt x="96543" y="22951"/>
                    <a:pt x="96543" y="49106"/>
                  </a:cubicBezTo>
                  <a:cubicBezTo>
                    <a:pt x="96543" y="49567"/>
                    <a:pt x="96917" y="49942"/>
                    <a:pt x="97378" y="49942"/>
                  </a:cubicBezTo>
                  <a:cubicBezTo>
                    <a:pt x="97840" y="49942"/>
                    <a:pt x="98214" y="49567"/>
                    <a:pt x="98214" y="49106"/>
                  </a:cubicBezTo>
                  <a:cubicBezTo>
                    <a:pt x="98214" y="22029"/>
                    <a:pt x="76185" y="0"/>
                    <a:pt x="4910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28d7a568423_0_446"/>
            <p:cNvSpPr/>
            <p:nvPr/>
          </p:nvSpPr>
          <p:spPr>
            <a:xfrm>
              <a:off x="6521266" y="1494247"/>
              <a:ext cx="1229466" cy="2854373"/>
            </a:xfrm>
            <a:custGeom>
              <a:rect b="b" l="l" r="r" t="t"/>
              <a:pathLst>
                <a:path extrusionOk="0" h="195505" w="84210">
                  <a:moveTo>
                    <a:pt x="42105" y="1"/>
                  </a:moveTo>
                  <a:cubicBezTo>
                    <a:pt x="18889" y="1"/>
                    <a:pt x="1" y="18888"/>
                    <a:pt x="1" y="42104"/>
                  </a:cubicBezTo>
                  <a:lnTo>
                    <a:pt x="1" y="153401"/>
                  </a:lnTo>
                  <a:cubicBezTo>
                    <a:pt x="1" y="176617"/>
                    <a:pt x="18889" y="195505"/>
                    <a:pt x="42105" y="195505"/>
                  </a:cubicBezTo>
                  <a:cubicBezTo>
                    <a:pt x="65321" y="195505"/>
                    <a:pt x="84209" y="176618"/>
                    <a:pt x="84209" y="153401"/>
                  </a:cubicBezTo>
                  <a:lnTo>
                    <a:pt x="84209" y="42104"/>
                  </a:lnTo>
                  <a:cubicBezTo>
                    <a:pt x="84209" y="18888"/>
                    <a:pt x="65321" y="1"/>
                    <a:pt x="42105" y="1"/>
                  </a:cubicBezTo>
                  <a:close/>
                </a:path>
              </a:pathLst>
            </a:custGeom>
            <a:solidFill>
              <a:srgbClr val="FFFFFF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28d7a568423_0_446"/>
            <p:cNvSpPr/>
            <p:nvPr/>
          </p:nvSpPr>
          <p:spPr>
            <a:xfrm>
              <a:off x="6605595" y="1565247"/>
              <a:ext cx="1352646" cy="1060778"/>
            </a:xfrm>
            <a:custGeom>
              <a:rect b="b" l="l" r="r" t="t"/>
              <a:pathLst>
                <a:path extrusionOk="0" h="72656" w="92647">
                  <a:moveTo>
                    <a:pt x="36329" y="0"/>
                  </a:moveTo>
                  <a:cubicBezTo>
                    <a:pt x="16297" y="0"/>
                    <a:pt x="0" y="16296"/>
                    <a:pt x="0" y="36328"/>
                  </a:cubicBezTo>
                  <a:cubicBezTo>
                    <a:pt x="0" y="56360"/>
                    <a:pt x="16299" y="72656"/>
                    <a:pt x="36329" y="72656"/>
                  </a:cubicBezTo>
                  <a:lnTo>
                    <a:pt x="91812" y="72656"/>
                  </a:lnTo>
                  <a:cubicBezTo>
                    <a:pt x="92273" y="72656"/>
                    <a:pt x="92647" y="72282"/>
                    <a:pt x="92647" y="71820"/>
                  </a:cubicBezTo>
                  <a:cubicBezTo>
                    <a:pt x="92647" y="71359"/>
                    <a:pt x="92273" y="70985"/>
                    <a:pt x="91812" y="70985"/>
                  </a:cubicBezTo>
                  <a:lnTo>
                    <a:pt x="36329" y="70985"/>
                  </a:lnTo>
                  <a:cubicBezTo>
                    <a:pt x="17219" y="70985"/>
                    <a:pt x="1672" y="55438"/>
                    <a:pt x="1672" y="36328"/>
                  </a:cubicBezTo>
                  <a:cubicBezTo>
                    <a:pt x="1672" y="17217"/>
                    <a:pt x="17219" y="1672"/>
                    <a:pt x="36328" y="1672"/>
                  </a:cubicBezTo>
                  <a:cubicBezTo>
                    <a:pt x="55439" y="1672"/>
                    <a:pt x="70985" y="17217"/>
                    <a:pt x="70985" y="36328"/>
                  </a:cubicBezTo>
                  <a:cubicBezTo>
                    <a:pt x="70985" y="36788"/>
                    <a:pt x="71360" y="37163"/>
                    <a:pt x="71820" y="37163"/>
                  </a:cubicBezTo>
                  <a:cubicBezTo>
                    <a:pt x="72283" y="37163"/>
                    <a:pt x="72657" y="36788"/>
                    <a:pt x="72657" y="36328"/>
                  </a:cubicBezTo>
                  <a:cubicBezTo>
                    <a:pt x="72657" y="16297"/>
                    <a:pt x="56360" y="0"/>
                    <a:pt x="36329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g28d7a568423_0_446"/>
            <p:cNvSpPr/>
            <p:nvPr/>
          </p:nvSpPr>
          <p:spPr>
            <a:xfrm>
              <a:off x="7788648" y="2068378"/>
              <a:ext cx="109266" cy="109281"/>
            </a:xfrm>
            <a:custGeom>
              <a:rect b="b" l="l" r="r" t="t"/>
              <a:pathLst>
                <a:path extrusionOk="0" h="7485" w="7484">
                  <a:moveTo>
                    <a:pt x="3742" y="0"/>
                  </a:moveTo>
                  <a:cubicBezTo>
                    <a:pt x="1675" y="0"/>
                    <a:pt x="1" y="1676"/>
                    <a:pt x="1" y="3742"/>
                  </a:cubicBezTo>
                  <a:cubicBezTo>
                    <a:pt x="1" y="5809"/>
                    <a:pt x="1677" y="7484"/>
                    <a:pt x="3742" y="7484"/>
                  </a:cubicBezTo>
                  <a:cubicBezTo>
                    <a:pt x="5808" y="7484"/>
                    <a:pt x="7484" y="5809"/>
                    <a:pt x="7484" y="3742"/>
                  </a:cubicBezTo>
                  <a:cubicBezTo>
                    <a:pt x="7484" y="1676"/>
                    <a:pt x="5809" y="0"/>
                    <a:pt x="374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8" name="Google Shape;1858;g28d7a568423_0_446"/>
          <p:cNvSpPr/>
          <p:nvPr/>
        </p:nvSpPr>
        <p:spPr>
          <a:xfrm>
            <a:off x="7837018" y="2503414"/>
            <a:ext cx="128801" cy="228388"/>
          </a:xfrm>
          <a:custGeom>
            <a:rect b="b" l="l" r="r" t="t"/>
            <a:pathLst>
              <a:path extrusionOk="0" h="15643" w="8822">
                <a:moveTo>
                  <a:pt x="919" y="1"/>
                </a:moveTo>
                <a:cubicBezTo>
                  <a:pt x="705" y="1"/>
                  <a:pt x="491" y="82"/>
                  <a:pt x="328" y="246"/>
                </a:cubicBezTo>
                <a:cubicBezTo>
                  <a:pt x="1" y="572"/>
                  <a:pt x="1" y="1101"/>
                  <a:pt x="328" y="1427"/>
                </a:cubicBezTo>
                <a:lnTo>
                  <a:pt x="6723" y="7822"/>
                </a:lnTo>
                <a:lnTo>
                  <a:pt x="328" y="14217"/>
                </a:lnTo>
                <a:cubicBezTo>
                  <a:pt x="89" y="14456"/>
                  <a:pt x="17" y="14816"/>
                  <a:pt x="146" y="15128"/>
                </a:cubicBezTo>
                <a:cubicBezTo>
                  <a:pt x="276" y="15440"/>
                  <a:pt x="581" y="15643"/>
                  <a:pt x="919" y="15643"/>
                </a:cubicBezTo>
                <a:cubicBezTo>
                  <a:pt x="1140" y="15643"/>
                  <a:pt x="1353" y="15555"/>
                  <a:pt x="1510" y="15398"/>
                </a:cubicBezTo>
                <a:lnTo>
                  <a:pt x="8495" y="8413"/>
                </a:lnTo>
                <a:cubicBezTo>
                  <a:pt x="8821" y="8087"/>
                  <a:pt x="8821" y="7557"/>
                  <a:pt x="8495" y="7232"/>
                </a:cubicBezTo>
                <a:lnTo>
                  <a:pt x="1510" y="246"/>
                </a:lnTo>
                <a:cubicBezTo>
                  <a:pt x="1347" y="82"/>
                  <a:pt x="1133" y="1"/>
                  <a:pt x="919" y="1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g28d7a568423_0_446"/>
          <p:cNvSpPr/>
          <p:nvPr/>
        </p:nvSpPr>
        <p:spPr>
          <a:xfrm>
            <a:off x="3364953" y="1860525"/>
            <a:ext cx="554292" cy="513167"/>
          </a:xfrm>
          <a:custGeom>
            <a:rect b="b" l="l" r="r" t="t"/>
            <a:pathLst>
              <a:path extrusionOk="0" h="23347" w="25218">
                <a:moveTo>
                  <a:pt x="10639" y="751"/>
                </a:moveTo>
                <a:cubicBezTo>
                  <a:pt x="11206" y="751"/>
                  <a:pt x="11667" y="1207"/>
                  <a:pt x="11674" y="1774"/>
                </a:cubicBezTo>
                <a:lnTo>
                  <a:pt x="11674" y="5664"/>
                </a:lnTo>
                <a:lnTo>
                  <a:pt x="9604" y="5664"/>
                </a:lnTo>
                <a:lnTo>
                  <a:pt x="9604" y="1774"/>
                </a:lnTo>
                <a:cubicBezTo>
                  <a:pt x="9611" y="1207"/>
                  <a:pt x="10072" y="751"/>
                  <a:pt x="10639" y="751"/>
                </a:cubicBezTo>
                <a:close/>
                <a:moveTo>
                  <a:pt x="13446" y="5049"/>
                </a:moveTo>
                <a:cubicBezTo>
                  <a:pt x="13855" y="5049"/>
                  <a:pt x="14226" y="5290"/>
                  <a:pt x="14392" y="5664"/>
                </a:cubicBezTo>
                <a:lnTo>
                  <a:pt x="12501" y="5664"/>
                </a:lnTo>
                <a:cubicBezTo>
                  <a:pt x="12667" y="5290"/>
                  <a:pt x="13038" y="5049"/>
                  <a:pt x="13446" y="5049"/>
                </a:cubicBezTo>
                <a:close/>
                <a:moveTo>
                  <a:pt x="8866" y="6157"/>
                </a:moveTo>
                <a:lnTo>
                  <a:pt x="8866" y="9161"/>
                </a:lnTo>
                <a:lnTo>
                  <a:pt x="7142" y="9161"/>
                </a:lnTo>
                <a:lnTo>
                  <a:pt x="7142" y="6157"/>
                </a:lnTo>
                <a:close/>
                <a:moveTo>
                  <a:pt x="21628" y="6157"/>
                </a:moveTo>
                <a:cubicBezTo>
                  <a:pt x="21843" y="6157"/>
                  <a:pt x="22017" y="6330"/>
                  <a:pt x="22017" y="6544"/>
                </a:cubicBezTo>
                <a:lnTo>
                  <a:pt x="22017" y="8774"/>
                </a:lnTo>
                <a:cubicBezTo>
                  <a:pt x="22017" y="8987"/>
                  <a:pt x="21843" y="9161"/>
                  <a:pt x="21630" y="9161"/>
                </a:cubicBezTo>
                <a:lnTo>
                  <a:pt x="17897" y="9161"/>
                </a:lnTo>
                <a:cubicBezTo>
                  <a:pt x="17982" y="8950"/>
                  <a:pt x="18027" y="8725"/>
                  <a:pt x="18027" y="8496"/>
                </a:cubicBezTo>
                <a:lnTo>
                  <a:pt x="18027" y="6157"/>
                </a:lnTo>
                <a:close/>
                <a:moveTo>
                  <a:pt x="14192" y="9210"/>
                </a:moveTo>
                <a:cubicBezTo>
                  <a:pt x="13998" y="9414"/>
                  <a:pt x="13729" y="9529"/>
                  <a:pt x="13446" y="9530"/>
                </a:cubicBezTo>
                <a:cubicBezTo>
                  <a:pt x="13351" y="9530"/>
                  <a:pt x="13255" y="9516"/>
                  <a:pt x="13163" y="9490"/>
                </a:cubicBezTo>
                <a:cubicBezTo>
                  <a:pt x="13051" y="9389"/>
                  <a:pt x="12933" y="9296"/>
                  <a:pt x="12810" y="9210"/>
                </a:cubicBezTo>
                <a:close/>
                <a:moveTo>
                  <a:pt x="16252" y="5049"/>
                </a:moveTo>
                <a:cubicBezTo>
                  <a:pt x="16300" y="5049"/>
                  <a:pt x="16348" y="5052"/>
                  <a:pt x="16397" y="5059"/>
                </a:cubicBezTo>
                <a:cubicBezTo>
                  <a:pt x="16908" y="5130"/>
                  <a:pt x="17289" y="5567"/>
                  <a:pt x="17288" y="6083"/>
                </a:cubicBezTo>
                <a:lnTo>
                  <a:pt x="17288" y="8497"/>
                </a:lnTo>
                <a:cubicBezTo>
                  <a:pt x="17289" y="8961"/>
                  <a:pt x="16978" y="9370"/>
                  <a:pt x="16529" y="9493"/>
                </a:cubicBezTo>
                <a:cubicBezTo>
                  <a:pt x="16438" y="9519"/>
                  <a:pt x="16345" y="9531"/>
                  <a:pt x="16254" y="9531"/>
                </a:cubicBezTo>
                <a:cubicBezTo>
                  <a:pt x="15897" y="9531"/>
                  <a:pt x="15556" y="9344"/>
                  <a:pt x="15367" y="9026"/>
                </a:cubicBezTo>
                <a:cubicBezTo>
                  <a:pt x="15989" y="8717"/>
                  <a:pt x="16375" y="8074"/>
                  <a:pt x="16352" y="7378"/>
                </a:cubicBezTo>
                <a:cubicBezTo>
                  <a:pt x="16329" y="6684"/>
                  <a:pt x="15902" y="6066"/>
                  <a:pt x="15260" y="5800"/>
                </a:cubicBezTo>
                <a:cubicBezTo>
                  <a:pt x="15387" y="5351"/>
                  <a:pt x="15797" y="5049"/>
                  <a:pt x="16252" y="5049"/>
                </a:cubicBezTo>
                <a:close/>
                <a:moveTo>
                  <a:pt x="6083" y="5566"/>
                </a:moveTo>
                <a:cubicBezTo>
                  <a:pt x="6260" y="5566"/>
                  <a:pt x="6403" y="5709"/>
                  <a:pt x="6403" y="5887"/>
                </a:cubicBezTo>
                <a:lnTo>
                  <a:pt x="6403" y="9432"/>
                </a:lnTo>
                <a:cubicBezTo>
                  <a:pt x="6403" y="9609"/>
                  <a:pt x="6260" y="9752"/>
                  <a:pt x="6083" y="9752"/>
                </a:cubicBezTo>
                <a:cubicBezTo>
                  <a:pt x="5906" y="9752"/>
                  <a:pt x="5763" y="9609"/>
                  <a:pt x="5763" y="9432"/>
                </a:cubicBezTo>
                <a:lnTo>
                  <a:pt x="5763" y="5887"/>
                </a:lnTo>
                <a:cubicBezTo>
                  <a:pt x="5763" y="5709"/>
                  <a:pt x="5906" y="5566"/>
                  <a:pt x="6083" y="5566"/>
                </a:cubicBezTo>
                <a:close/>
                <a:moveTo>
                  <a:pt x="3227" y="5171"/>
                </a:moveTo>
                <a:cubicBezTo>
                  <a:pt x="3906" y="5171"/>
                  <a:pt x="4555" y="5449"/>
                  <a:pt x="5025" y="5940"/>
                </a:cubicBezTo>
                <a:lnTo>
                  <a:pt x="5025" y="9377"/>
                </a:lnTo>
                <a:cubicBezTo>
                  <a:pt x="4555" y="9867"/>
                  <a:pt x="3905" y="10145"/>
                  <a:pt x="3227" y="10147"/>
                </a:cubicBezTo>
                <a:cubicBezTo>
                  <a:pt x="1855" y="10147"/>
                  <a:pt x="740" y="9030"/>
                  <a:pt x="740" y="7659"/>
                </a:cubicBezTo>
                <a:cubicBezTo>
                  <a:pt x="740" y="6288"/>
                  <a:pt x="1855" y="5171"/>
                  <a:pt x="3227" y="5171"/>
                </a:cubicBezTo>
                <a:close/>
                <a:moveTo>
                  <a:pt x="18635" y="21375"/>
                </a:moveTo>
                <a:cubicBezTo>
                  <a:pt x="18638" y="21375"/>
                  <a:pt x="18640" y="21375"/>
                  <a:pt x="18643" y="21375"/>
                </a:cubicBezTo>
                <a:lnTo>
                  <a:pt x="20144" y="21375"/>
                </a:lnTo>
                <a:lnTo>
                  <a:pt x="20144" y="22607"/>
                </a:lnTo>
                <a:lnTo>
                  <a:pt x="18643" y="22607"/>
                </a:lnTo>
                <a:cubicBezTo>
                  <a:pt x="18640" y="22607"/>
                  <a:pt x="18638" y="22607"/>
                  <a:pt x="18635" y="22607"/>
                </a:cubicBezTo>
                <a:cubicBezTo>
                  <a:pt x="18294" y="22607"/>
                  <a:pt x="18017" y="22332"/>
                  <a:pt x="18017" y="21991"/>
                </a:cubicBezTo>
                <a:cubicBezTo>
                  <a:pt x="18017" y="21650"/>
                  <a:pt x="18294" y="21375"/>
                  <a:pt x="18635" y="21375"/>
                </a:cubicBezTo>
                <a:close/>
                <a:moveTo>
                  <a:pt x="10638" y="0"/>
                </a:moveTo>
                <a:cubicBezTo>
                  <a:pt x="9661" y="0"/>
                  <a:pt x="8866" y="796"/>
                  <a:pt x="8866" y="1774"/>
                </a:cubicBezTo>
                <a:lnTo>
                  <a:pt x="8866" y="5418"/>
                </a:lnTo>
                <a:lnTo>
                  <a:pt x="7032" y="5418"/>
                </a:lnTo>
                <a:cubicBezTo>
                  <a:pt x="6843" y="5032"/>
                  <a:pt x="6464" y="4826"/>
                  <a:pt x="6082" y="4826"/>
                </a:cubicBezTo>
                <a:cubicBezTo>
                  <a:pt x="5795" y="4826"/>
                  <a:pt x="5507" y="4941"/>
                  <a:pt x="5294" y="5182"/>
                </a:cubicBezTo>
                <a:cubicBezTo>
                  <a:pt x="4714" y="4698"/>
                  <a:pt x="3982" y="4433"/>
                  <a:pt x="3227" y="4433"/>
                </a:cubicBezTo>
                <a:cubicBezTo>
                  <a:pt x="1447" y="4433"/>
                  <a:pt x="0" y="5880"/>
                  <a:pt x="0" y="7658"/>
                </a:cubicBezTo>
                <a:cubicBezTo>
                  <a:pt x="0" y="9438"/>
                  <a:pt x="1447" y="10885"/>
                  <a:pt x="3227" y="10885"/>
                </a:cubicBezTo>
                <a:cubicBezTo>
                  <a:pt x="3982" y="10885"/>
                  <a:pt x="4713" y="10619"/>
                  <a:pt x="5294" y="10135"/>
                </a:cubicBezTo>
                <a:cubicBezTo>
                  <a:pt x="5496" y="10363"/>
                  <a:pt x="5784" y="10491"/>
                  <a:pt x="6084" y="10491"/>
                </a:cubicBezTo>
                <a:cubicBezTo>
                  <a:pt x="6131" y="10491"/>
                  <a:pt x="6178" y="10488"/>
                  <a:pt x="6225" y="10481"/>
                </a:cubicBezTo>
                <a:cubicBezTo>
                  <a:pt x="6574" y="10434"/>
                  <a:pt x="6877" y="10216"/>
                  <a:pt x="7032" y="9900"/>
                </a:cubicBezTo>
                <a:lnTo>
                  <a:pt x="8940" y="9900"/>
                </a:lnTo>
                <a:cubicBezTo>
                  <a:pt x="9390" y="12757"/>
                  <a:pt x="11870" y="14948"/>
                  <a:pt x="14851" y="14948"/>
                </a:cubicBezTo>
                <a:cubicBezTo>
                  <a:pt x="14853" y="14948"/>
                  <a:pt x="14855" y="14948"/>
                  <a:pt x="14857" y="14948"/>
                </a:cubicBezTo>
                <a:cubicBezTo>
                  <a:pt x="15957" y="14948"/>
                  <a:pt x="17036" y="14643"/>
                  <a:pt x="17976" y="14068"/>
                </a:cubicBezTo>
                <a:cubicBezTo>
                  <a:pt x="18149" y="13963"/>
                  <a:pt x="18204" y="13737"/>
                  <a:pt x="18098" y="13565"/>
                </a:cubicBezTo>
                <a:cubicBezTo>
                  <a:pt x="18029" y="13451"/>
                  <a:pt x="17908" y="13388"/>
                  <a:pt x="17784" y="13388"/>
                </a:cubicBezTo>
                <a:cubicBezTo>
                  <a:pt x="17720" y="13388"/>
                  <a:pt x="17654" y="13405"/>
                  <a:pt x="17594" y="13442"/>
                </a:cubicBezTo>
                <a:cubicBezTo>
                  <a:pt x="16780" y="13939"/>
                  <a:pt x="15844" y="14204"/>
                  <a:pt x="14890" y="14209"/>
                </a:cubicBezTo>
                <a:cubicBezTo>
                  <a:pt x="14877" y="14209"/>
                  <a:pt x="14864" y="14209"/>
                  <a:pt x="14851" y="14209"/>
                </a:cubicBezTo>
                <a:cubicBezTo>
                  <a:pt x="11962" y="14209"/>
                  <a:pt x="9605" y="11796"/>
                  <a:pt x="9605" y="8902"/>
                </a:cubicBezTo>
                <a:lnTo>
                  <a:pt x="9605" y="6403"/>
                </a:lnTo>
                <a:lnTo>
                  <a:pt x="14554" y="6403"/>
                </a:lnTo>
                <a:cubicBezTo>
                  <a:pt x="15115" y="6403"/>
                  <a:pt x="15592" y="6837"/>
                  <a:pt x="15613" y="7398"/>
                </a:cubicBezTo>
                <a:cubicBezTo>
                  <a:pt x="15635" y="7984"/>
                  <a:pt x="15166" y="8472"/>
                  <a:pt x="14579" y="8472"/>
                </a:cubicBezTo>
                <a:lnTo>
                  <a:pt x="11071" y="8472"/>
                </a:lnTo>
                <a:cubicBezTo>
                  <a:pt x="10898" y="8472"/>
                  <a:pt x="10740" y="8585"/>
                  <a:pt x="10699" y="8752"/>
                </a:cubicBezTo>
                <a:cubicBezTo>
                  <a:pt x="10649" y="8956"/>
                  <a:pt x="10777" y="9161"/>
                  <a:pt x="10983" y="9203"/>
                </a:cubicBezTo>
                <a:cubicBezTo>
                  <a:pt x="10989" y="9204"/>
                  <a:pt x="11610" y="9336"/>
                  <a:pt x="12213" y="9703"/>
                </a:cubicBezTo>
                <a:cubicBezTo>
                  <a:pt x="12963" y="10161"/>
                  <a:pt x="13345" y="10763"/>
                  <a:pt x="13348" y="11494"/>
                </a:cubicBezTo>
                <a:cubicBezTo>
                  <a:pt x="13348" y="11692"/>
                  <a:pt x="13504" y="11862"/>
                  <a:pt x="13702" y="11870"/>
                </a:cubicBezTo>
                <a:cubicBezTo>
                  <a:pt x="13707" y="11871"/>
                  <a:pt x="13712" y="11871"/>
                  <a:pt x="13717" y="11871"/>
                </a:cubicBezTo>
                <a:cubicBezTo>
                  <a:pt x="13920" y="11871"/>
                  <a:pt x="14087" y="11706"/>
                  <a:pt x="14087" y="11502"/>
                </a:cubicBezTo>
                <a:cubicBezTo>
                  <a:pt x="14087" y="11045"/>
                  <a:pt x="13977" y="10622"/>
                  <a:pt x="13768" y="10240"/>
                </a:cubicBezTo>
                <a:cubicBezTo>
                  <a:pt x="14198" y="10161"/>
                  <a:pt x="14583" y="9925"/>
                  <a:pt x="14850" y="9578"/>
                </a:cubicBezTo>
                <a:cubicBezTo>
                  <a:pt x="15198" y="10032"/>
                  <a:pt x="15724" y="10270"/>
                  <a:pt x="16255" y="10270"/>
                </a:cubicBezTo>
                <a:cubicBezTo>
                  <a:pt x="16633" y="10270"/>
                  <a:pt x="17013" y="10150"/>
                  <a:pt x="17335" y="9901"/>
                </a:cubicBezTo>
                <a:lnTo>
                  <a:pt x="20013" y="9901"/>
                </a:lnTo>
                <a:cubicBezTo>
                  <a:pt x="19872" y="10694"/>
                  <a:pt x="19548" y="11444"/>
                  <a:pt x="19069" y="12092"/>
                </a:cubicBezTo>
                <a:cubicBezTo>
                  <a:pt x="18963" y="12236"/>
                  <a:pt x="18978" y="12436"/>
                  <a:pt x="19105" y="12563"/>
                </a:cubicBezTo>
                <a:lnTo>
                  <a:pt x="19110" y="12568"/>
                </a:lnTo>
                <a:cubicBezTo>
                  <a:pt x="19181" y="12639"/>
                  <a:pt x="19274" y="12674"/>
                  <a:pt x="19366" y="12674"/>
                </a:cubicBezTo>
                <a:cubicBezTo>
                  <a:pt x="19478" y="12674"/>
                  <a:pt x="19589" y="12623"/>
                  <a:pt x="19660" y="12525"/>
                </a:cubicBezTo>
                <a:cubicBezTo>
                  <a:pt x="20234" y="11752"/>
                  <a:pt x="20611" y="10851"/>
                  <a:pt x="20761" y="9901"/>
                </a:cubicBezTo>
                <a:lnTo>
                  <a:pt x="21628" y="9901"/>
                </a:lnTo>
                <a:cubicBezTo>
                  <a:pt x="22251" y="9900"/>
                  <a:pt x="22755" y="9396"/>
                  <a:pt x="22755" y="8775"/>
                </a:cubicBezTo>
                <a:lnTo>
                  <a:pt x="22755" y="8029"/>
                </a:lnTo>
                <a:lnTo>
                  <a:pt x="24060" y="8029"/>
                </a:lnTo>
                <a:cubicBezTo>
                  <a:pt x="24291" y="8029"/>
                  <a:pt x="24479" y="8217"/>
                  <a:pt x="24479" y="8448"/>
                </a:cubicBezTo>
                <a:lnTo>
                  <a:pt x="24479" y="17411"/>
                </a:lnTo>
                <a:cubicBezTo>
                  <a:pt x="24479" y="18050"/>
                  <a:pt x="23961" y="18569"/>
                  <a:pt x="23322" y="18569"/>
                </a:cubicBezTo>
                <a:lnTo>
                  <a:pt x="6808" y="18569"/>
                </a:lnTo>
                <a:cubicBezTo>
                  <a:pt x="5773" y="18569"/>
                  <a:pt x="4901" y="19384"/>
                  <a:pt x="4876" y="20420"/>
                </a:cubicBezTo>
                <a:cubicBezTo>
                  <a:pt x="4851" y="21486"/>
                  <a:pt x="5712" y="22362"/>
                  <a:pt x="6773" y="22362"/>
                </a:cubicBezTo>
                <a:lnTo>
                  <a:pt x="17339" y="22362"/>
                </a:lnTo>
                <a:cubicBezTo>
                  <a:pt x="17506" y="22944"/>
                  <a:pt x="18037" y="23345"/>
                  <a:pt x="18643" y="23346"/>
                </a:cubicBezTo>
                <a:lnTo>
                  <a:pt x="20514" y="23346"/>
                </a:lnTo>
                <a:cubicBezTo>
                  <a:pt x="20718" y="23346"/>
                  <a:pt x="20884" y="23181"/>
                  <a:pt x="20884" y="22977"/>
                </a:cubicBezTo>
                <a:lnTo>
                  <a:pt x="20884" y="22362"/>
                </a:lnTo>
                <a:lnTo>
                  <a:pt x="21434" y="22362"/>
                </a:lnTo>
                <a:cubicBezTo>
                  <a:pt x="21637" y="22362"/>
                  <a:pt x="21813" y="22206"/>
                  <a:pt x="21819" y="22003"/>
                </a:cubicBezTo>
                <a:cubicBezTo>
                  <a:pt x="21826" y="21795"/>
                  <a:pt x="21658" y="21622"/>
                  <a:pt x="21450" y="21622"/>
                </a:cubicBezTo>
                <a:lnTo>
                  <a:pt x="20884" y="21622"/>
                </a:lnTo>
                <a:lnTo>
                  <a:pt x="20884" y="21007"/>
                </a:lnTo>
                <a:cubicBezTo>
                  <a:pt x="20884" y="20802"/>
                  <a:pt x="20718" y="20638"/>
                  <a:pt x="20514" y="20638"/>
                </a:cubicBezTo>
                <a:lnTo>
                  <a:pt x="18643" y="20638"/>
                </a:lnTo>
                <a:cubicBezTo>
                  <a:pt x="18037" y="20639"/>
                  <a:pt x="17506" y="21040"/>
                  <a:pt x="17339" y="21622"/>
                </a:cubicBezTo>
                <a:lnTo>
                  <a:pt x="6799" y="21622"/>
                </a:lnTo>
                <a:cubicBezTo>
                  <a:pt x="6151" y="21622"/>
                  <a:pt x="5605" y="21092"/>
                  <a:pt x="5616" y="20446"/>
                </a:cubicBezTo>
                <a:cubicBezTo>
                  <a:pt x="5627" y="19815"/>
                  <a:pt x="6141" y="19309"/>
                  <a:pt x="6773" y="19308"/>
                </a:cubicBezTo>
                <a:lnTo>
                  <a:pt x="23322" y="19308"/>
                </a:lnTo>
                <a:cubicBezTo>
                  <a:pt x="24359" y="19308"/>
                  <a:pt x="25204" y="18470"/>
                  <a:pt x="25217" y="17437"/>
                </a:cubicBezTo>
                <a:lnTo>
                  <a:pt x="25218" y="17437"/>
                </a:lnTo>
                <a:lnTo>
                  <a:pt x="25218" y="8447"/>
                </a:lnTo>
                <a:cubicBezTo>
                  <a:pt x="25218" y="7808"/>
                  <a:pt x="24700" y="7290"/>
                  <a:pt x="24060" y="7290"/>
                </a:cubicBezTo>
                <a:lnTo>
                  <a:pt x="22755" y="7290"/>
                </a:lnTo>
                <a:lnTo>
                  <a:pt x="22755" y="6544"/>
                </a:lnTo>
                <a:cubicBezTo>
                  <a:pt x="22755" y="5923"/>
                  <a:pt x="22251" y="5418"/>
                  <a:pt x="21628" y="5418"/>
                </a:cubicBezTo>
                <a:lnTo>
                  <a:pt x="20834" y="5418"/>
                </a:lnTo>
                <a:lnTo>
                  <a:pt x="20834" y="4786"/>
                </a:lnTo>
                <a:cubicBezTo>
                  <a:pt x="20834" y="4583"/>
                  <a:pt x="20669" y="4417"/>
                  <a:pt x="20465" y="4417"/>
                </a:cubicBezTo>
                <a:cubicBezTo>
                  <a:pt x="20261" y="4417"/>
                  <a:pt x="20095" y="4583"/>
                  <a:pt x="20095" y="4786"/>
                </a:cubicBezTo>
                <a:lnTo>
                  <a:pt x="20095" y="5418"/>
                </a:lnTo>
                <a:lnTo>
                  <a:pt x="18027" y="5418"/>
                </a:lnTo>
                <a:lnTo>
                  <a:pt x="18027" y="1799"/>
                </a:lnTo>
                <a:cubicBezTo>
                  <a:pt x="18027" y="1238"/>
                  <a:pt x="18461" y="761"/>
                  <a:pt x="19021" y="740"/>
                </a:cubicBezTo>
                <a:cubicBezTo>
                  <a:pt x="19035" y="740"/>
                  <a:pt x="19048" y="739"/>
                  <a:pt x="19061" y="739"/>
                </a:cubicBezTo>
                <a:cubicBezTo>
                  <a:pt x="19629" y="739"/>
                  <a:pt x="20094" y="1200"/>
                  <a:pt x="20095" y="1774"/>
                </a:cubicBezTo>
                <a:lnTo>
                  <a:pt x="20095" y="2636"/>
                </a:lnTo>
                <a:cubicBezTo>
                  <a:pt x="20095" y="2840"/>
                  <a:pt x="20260" y="3005"/>
                  <a:pt x="20464" y="3005"/>
                </a:cubicBezTo>
                <a:cubicBezTo>
                  <a:pt x="20668" y="3005"/>
                  <a:pt x="20834" y="2840"/>
                  <a:pt x="20834" y="2636"/>
                </a:cubicBezTo>
                <a:lnTo>
                  <a:pt x="20834" y="1806"/>
                </a:lnTo>
                <a:cubicBezTo>
                  <a:pt x="20834" y="838"/>
                  <a:pt x="20071" y="24"/>
                  <a:pt x="19103" y="1"/>
                </a:cubicBezTo>
                <a:cubicBezTo>
                  <a:pt x="19089" y="1"/>
                  <a:pt x="19074" y="0"/>
                  <a:pt x="19060" y="0"/>
                </a:cubicBezTo>
                <a:cubicBezTo>
                  <a:pt x="18083" y="0"/>
                  <a:pt x="17288" y="796"/>
                  <a:pt x="17288" y="1774"/>
                </a:cubicBezTo>
                <a:lnTo>
                  <a:pt x="17288" y="4644"/>
                </a:lnTo>
                <a:cubicBezTo>
                  <a:pt x="16975" y="4418"/>
                  <a:pt x="16613" y="4309"/>
                  <a:pt x="16254" y="4309"/>
                </a:cubicBezTo>
                <a:cubicBezTo>
                  <a:pt x="15723" y="4309"/>
                  <a:pt x="15197" y="4548"/>
                  <a:pt x="14850" y="5001"/>
                </a:cubicBezTo>
                <a:cubicBezTo>
                  <a:pt x="14502" y="4549"/>
                  <a:pt x="13977" y="4310"/>
                  <a:pt x="13445" y="4310"/>
                </a:cubicBezTo>
                <a:cubicBezTo>
                  <a:pt x="13086" y="4310"/>
                  <a:pt x="12724" y="4418"/>
                  <a:pt x="12412" y="4644"/>
                </a:cubicBezTo>
                <a:lnTo>
                  <a:pt x="12412" y="1806"/>
                </a:lnTo>
                <a:cubicBezTo>
                  <a:pt x="12412" y="838"/>
                  <a:pt x="11650" y="24"/>
                  <a:pt x="10681" y="1"/>
                </a:cubicBezTo>
                <a:cubicBezTo>
                  <a:pt x="10667" y="1"/>
                  <a:pt x="10652" y="0"/>
                  <a:pt x="10638" y="0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0" name="Google Shape;1860;g28d7a568423_0_446"/>
          <p:cNvGrpSpPr/>
          <p:nvPr/>
        </p:nvGrpSpPr>
        <p:grpSpPr>
          <a:xfrm>
            <a:off x="5068174" y="1879809"/>
            <a:ext cx="630450" cy="458950"/>
            <a:chOff x="5379150" y="4949950"/>
            <a:chExt cx="630450" cy="458950"/>
          </a:xfrm>
        </p:grpSpPr>
        <p:sp>
          <p:nvSpPr>
            <p:cNvPr id="1861" name="Google Shape;1861;g28d7a568423_0_446"/>
            <p:cNvSpPr/>
            <p:nvPr/>
          </p:nvSpPr>
          <p:spPr>
            <a:xfrm>
              <a:off x="5565900" y="4949950"/>
              <a:ext cx="443700" cy="458950"/>
            </a:xfrm>
            <a:custGeom>
              <a:rect b="b" l="l" r="r" t="t"/>
              <a:pathLst>
                <a:path extrusionOk="0" h="18358" w="17748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g28d7a568423_0_446"/>
            <p:cNvSpPr/>
            <p:nvPr/>
          </p:nvSpPr>
          <p:spPr>
            <a:xfrm>
              <a:off x="5798725" y="5126175"/>
              <a:ext cx="18700" cy="34700"/>
            </a:xfrm>
            <a:custGeom>
              <a:rect b="b" l="l" r="r" t="t"/>
              <a:pathLst>
                <a:path extrusionOk="0" h="1388" w="748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28d7a568423_0_446"/>
            <p:cNvSpPr/>
            <p:nvPr/>
          </p:nvSpPr>
          <p:spPr>
            <a:xfrm>
              <a:off x="5429575" y="5061175"/>
              <a:ext cx="69275" cy="121425"/>
            </a:xfrm>
            <a:custGeom>
              <a:rect b="b" l="l" r="r" t="t"/>
              <a:pathLst>
                <a:path extrusionOk="0" h="4857" w="2771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28d7a568423_0_446"/>
            <p:cNvSpPr/>
            <p:nvPr/>
          </p:nvSpPr>
          <p:spPr>
            <a:xfrm>
              <a:off x="5379150" y="5009700"/>
              <a:ext cx="118875" cy="224350"/>
            </a:xfrm>
            <a:custGeom>
              <a:rect b="b" l="l" r="r" t="t"/>
              <a:pathLst>
                <a:path extrusionOk="0" h="8974" w="4755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5" name="Google Shape;1865;g28d7a568423_0_446"/>
          <p:cNvSpPr txBox="1"/>
          <p:nvPr>
            <p:ph type="title"/>
          </p:nvPr>
        </p:nvSpPr>
        <p:spPr>
          <a:xfrm>
            <a:off x="1283413" y="2696900"/>
            <a:ext cx="1200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First song</a:t>
            </a:r>
            <a:endParaRPr sz="1200"/>
          </a:p>
        </p:txBody>
      </p:sp>
      <p:sp>
        <p:nvSpPr>
          <p:cNvPr id="1866" name="Google Shape;1866;g28d7a568423_0_446"/>
          <p:cNvSpPr txBox="1"/>
          <p:nvPr>
            <p:ph idx="4294967295" type="subTitle"/>
          </p:nvPr>
        </p:nvSpPr>
        <p:spPr>
          <a:xfrm>
            <a:off x="1214750" y="3060875"/>
            <a:ext cx="138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Pick a random song to play first using the random module.</a:t>
            </a:r>
            <a:endParaRPr b="0" i="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67" name="Google Shape;1867;g28d7a568423_0_446"/>
          <p:cNvSpPr txBox="1"/>
          <p:nvPr>
            <p:ph type="title"/>
          </p:nvPr>
        </p:nvSpPr>
        <p:spPr>
          <a:xfrm>
            <a:off x="3159100" y="2696900"/>
            <a:ext cx="1039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NEXT SONG</a:t>
            </a:r>
            <a:endParaRPr sz="1100"/>
          </a:p>
        </p:txBody>
      </p:sp>
      <p:sp>
        <p:nvSpPr>
          <p:cNvPr id="1868" name="Google Shape;1868;g28d7a568423_0_446"/>
          <p:cNvSpPr txBox="1"/>
          <p:nvPr>
            <p:ph idx="4294967295" type="subTitle"/>
          </p:nvPr>
        </p:nvSpPr>
        <p:spPr>
          <a:xfrm>
            <a:off x="3037900" y="2984675"/>
            <a:ext cx="123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Find which song has the highest cosine similarity to the first song.</a:t>
            </a:r>
            <a:endParaRPr b="0" i="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69" name="Google Shape;1869;g28d7a568423_0_446"/>
          <p:cNvSpPr txBox="1"/>
          <p:nvPr>
            <p:ph type="title"/>
          </p:nvPr>
        </p:nvSpPr>
        <p:spPr>
          <a:xfrm>
            <a:off x="4906049" y="2696900"/>
            <a:ext cx="96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REPEAT</a:t>
            </a:r>
            <a:endParaRPr sz="1100"/>
          </a:p>
        </p:txBody>
      </p:sp>
      <p:sp>
        <p:nvSpPr>
          <p:cNvPr id="1870" name="Google Shape;1870;g28d7a568423_0_446"/>
          <p:cNvSpPr txBox="1"/>
          <p:nvPr>
            <p:ph idx="4294967295" type="subTitle"/>
          </p:nvPr>
        </p:nvSpPr>
        <p:spPr>
          <a:xfrm>
            <a:off x="4748275" y="2943575"/>
            <a:ext cx="13521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For all songs in playlist, use cosine similarity to find next unplayed song.</a:t>
            </a:r>
            <a:endParaRPr b="0" i="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71" name="Google Shape;1871;g28d7a568423_0_446"/>
          <p:cNvSpPr txBox="1"/>
          <p:nvPr>
            <p:ph type="title"/>
          </p:nvPr>
        </p:nvSpPr>
        <p:spPr>
          <a:xfrm>
            <a:off x="6652999" y="2773100"/>
            <a:ext cx="9660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Order complete</a:t>
            </a:r>
            <a:endParaRPr sz="1100"/>
          </a:p>
        </p:txBody>
      </p:sp>
      <p:sp>
        <p:nvSpPr>
          <p:cNvPr id="1872" name="Google Shape;1872;g28d7a568423_0_446"/>
          <p:cNvSpPr txBox="1"/>
          <p:nvPr>
            <p:ph idx="4294967295" type="subTitle"/>
          </p:nvPr>
        </p:nvSpPr>
        <p:spPr>
          <a:xfrm>
            <a:off x="6531800" y="3060875"/>
            <a:ext cx="120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order has been determined. . . next transitions!</a:t>
            </a:r>
            <a:endParaRPr b="0" i="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grpSp>
        <p:nvGrpSpPr>
          <p:cNvPr id="1873" name="Google Shape;1873;g28d7a568423_0_446"/>
          <p:cNvGrpSpPr/>
          <p:nvPr/>
        </p:nvGrpSpPr>
        <p:grpSpPr>
          <a:xfrm>
            <a:off x="1638925" y="1852674"/>
            <a:ext cx="488995" cy="513191"/>
            <a:chOff x="3620576" y="2745525"/>
            <a:chExt cx="336890" cy="355592"/>
          </a:xfrm>
        </p:grpSpPr>
        <p:sp>
          <p:nvSpPr>
            <p:cNvPr id="1874" name="Google Shape;1874;g28d7a568423_0_446"/>
            <p:cNvSpPr/>
            <p:nvPr/>
          </p:nvSpPr>
          <p:spPr>
            <a:xfrm>
              <a:off x="3620576" y="2745525"/>
              <a:ext cx="336889" cy="355592"/>
            </a:xfrm>
            <a:custGeom>
              <a:rect b="b" l="l" r="r" t="t"/>
              <a:pathLst>
                <a:path extrusionOk="0" h="11198" w="10609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28d7a568423_0_446"/>
            <p:cNvSpPr/>
            <p:nvPr/>
          </p:nvSpPr>
          <p:spPr>
            <a:xfrm>
              <a:off x="3738896" y="2800747"/>
              <a:ext cx="218570" cy="258771"/>
            </a:xfrm>
            <a:custGeom>
              <a:rect b="b" l="l" r="r" t="t"/>
              <a:pathLst>
                <a:path extrusionOk="0" h="8149" w="6883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6" name="Google Shape;1876;g28d7a568423_0_446"/>
          <p:cNvGrpSpPr/>
          <p:nvPr/>
        </p:nvGrpSpPr>
        <p:grpSpPr>
          <a:xfrm>
            <a:off x="6848007" y="1820818"/>
            <a:ext cx="630466" cy="513173"/>
            <a:chOff x="5216456" y="3725484"/>
            <a:chExt cx="356195" cy="265631"/>
          </a:xfrm>
        </p:grpSpPr>
        <p:sp>
          <p:nvSpPr>
            <p:cNvPr id="1877" name="Google Shape;1877;g28d7a568423_0_446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28d7a568423_0_446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8d7a568423_0_52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Adding transitions between songs</a:t>
            </a:r>
            <a:endParaRPr/>
          </a:p>
        </p:txBody>
      </p:sp>
      <p:sp>
        <p:nvSpPr>
          <p:cNvPr id="1884" name="Google Shape;1884;g28d7a568423_0_524"/>
          <p:cNvSpPr/>
          <p:nvPr/>
        </p:nvSpPr>
        <p:spPr>
          <a:xfrm>
            <a:off x="100510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28d7a568423_0_524"/>
          <p:cNvSpPr/>
          <p:nvPr/>
        </p:nvSpPr>
        <p:spPr>
          <a:xfrm>
            <a:off x="354945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g28d7a568423_0_524"/>
          <p:cNvSpPr/>
          <p:nvPr/>
        </p:nvSpPr>
        <p:spPr>
          <a:xfrm>
            <a:off x="609380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g28d7a568423_0_524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10051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g28d7a568423_0_524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3549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g28d7a568423_0_524"/>
          <p:cNvPicPr preferRelativeResize="0"/>
          <p:nvPr/>
        </p:nvPicPr>
        <p:blipFill rotWithShape="1">
          <a:blip r:embed="rId4">
            <a:alphaModFix/>
          </a:blip>
          <a:srcRect b="44113" l="-27640" r="27639" t="17796"/>
          <a:stretch/>
        </p:blipFill>
        <p:spPr>
          <a:xfrm>
            <a:off x="60938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g28d7a568423_0_524"/>
          <p:cNvSpPr/>
          <p:nvPr/>
        </p:nvSpPr>
        <p:spPr>
          <a:xfrm>
            <a:off x="12883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g28d7a568423_0_524"/>
          <p:cNvSpPr/>
          <p:nvPr/>
        </p:nvSpPr>
        <p:spPr>
          <a:xfrm>
            <a:off x="3832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g28d7a568423_0_524"/>
          <p:cNvSpPr/>
          <p:nvPr/>
        </p:nvSpPr>
        <p:spPr>
          <a:xfrm>
            <a:off x="63770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28d7a568423_0_524"/>
          <p:cNvSpPr txBox="1"/>
          <p:nvPr>
            <p:ph type="title"/>
          </p:nvPr>
        </p:nvSpPr>
        <p:spPr>
          <a:xfrm>
            <a:off x="1288450" y="16203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Fade in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94" name="Google Shape;1894;g28d7a568423_0_524"/>
          <p:cNvSpPr txBox="1"/>
          <p:nvPr>
            <p:ph type="title"/>
          </p:nvPr>
        </p:nvSpPr>
        <p:spPr>
          <a:xfrm>
            <a:off x="3832650" y="16203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crossfade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95" name="Google Shape;1895;g28d7a568423_0_524"/>
          <p:cNvSpPr txBox="1"/>
          <p:nvPr>
            <p:ph type="title"/>
          </p:nvPr>
        </p:nvSpPr>
        <p:spPr>
          <a:xfrm>
            <a:off x="6376850" y="16203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Fade out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96" name="Google Shape;1896;g28d7a568423_0_524"/>
          <p:cNvSpPr txBox="1"/>
          <p:nvPr>
            <p:ph idx="4294967295" type="subTitle"/>
          </p:nvPr>
        </p:nvSpPr>
        <p:spPr>
          <a:xfrm>
            <a:off x="1239550" y="2151763"/>
            <a:ext cx="15765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500"/>
              <a:t>Apply a 4 second fade in to the first song in the mashup.</a:t>
            </a:r>
            <a:endParaRPr b="0" i="0" sz="15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97" name="Google Shape;1897;g28d7a568423_0_524"/>
          <p:cNvSpPr txBox="1"/>
          <p:nvPr>
            <p:ph idx="4294967295" type="subTitle"/>
          </p:nvPr>
        </p:nvSpPr>
        <p:spPr>
          <a:xfrm>
            <a:off x="3783750" y="2151775"/>
            <a:ext cx="15765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500"/>
              <a:t>Apply 2 second crossfades between songs.</a:t>
            </a:r>
            <a:endParaRPr b="0" i="0" sz="15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98" name="Google Shape;1898;g28d7a568423_0_524"/>
          <p:cNvSpPr txBox="1"/>
          <p:nvPr>
            <p:ph idx="4294967295" type="subTitle"/>
          </p:nvPr>
        </p:nvSpPr>
        <p:spPr>
          <a:xfrm>
            <a:off x="6327950" y="2151775"/>
            <a:ext cx="15765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500"/>
              <a:t>Apply a 4 second fade out to the last song in the mashup.</a:t>
            </a:r>
            <a:endParaRPr b="0" i="0" sz="15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g28d7a568423_0_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175" y="1108350"/>
            <a:ext cx="5516215" cy="3618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4" name="Google Shape;1904;g28d7a568423_0_543"/>
          <p:cNvCxnSpPr>
            <a:stCxn id="1905" idx="3"/>
            <a:endCxn id="1906" idx="4"/>
          </p:cNvCxnSpPr>
          <p:nvPr/>
        </p:nvCxnSpPr>
        <p:spPr>
          <a:xfrm rot="5400000">
            <a:off x="3691241" y="2455984"/>
            <a:ext cx="18600" cy="4453800"/>
          </a:xfrm>
          <a:prstGeom prst="bentConnector3">
            <a:avLst>
              <a:gd fmla="val -220748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7" name="Google Shape;1907;g28d7a568423_0_543"/>
          <p:cNvSpPr txBox="1"/>
          <p:nvPr>
            <p:ph idx="4294967295" type="subTitle"/>
          </p:nvPr>
        </p:nvSpPr>
        <p:spPr>
          <a:xfrm>
            <a:off x="21952" y="4350200"/>
            <a:ext cx="1387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100"/>
              <a:t>Check how far you are in the mashup!</a:t>
            </a:r>
            <a:endParaRPr b="0" i="0" sz="11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cxnSp>
        <p:nvCxnSpPr>
          <p:cNvPr id="1908" name="Google Shape;1908;g28d7a568423_0_543"/>
          <p:cNvCxnSpPr>
            <a:stCxn id="1909" idx="5"/>
            <a:endCxn id="1910" idx="5"/>
          </p:cNvCxnSpPr>
          <p:nvPr/>
        </p:nvCxnSpPr>
        <p:spPr>
          <a:xfrm flipH="1" rot="-5400000">
            <a:off x="7484459" y="3669659"/>
            <a:ext cx="600" cy="1104900"/>
          </a:xfrm>
          <a:prstGeom prst="bentConnector3">
            <a:avLst>
              <a:gd fmla="val -5755687" name="adj1"/>
            </a:avLst>
          </a:prstGeom>
          <a:noFill/>
          <a:ln cap="flat" cmpd="sng" w="9525">
            <a:solidFill>
              <a:srgbClr val="9255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1" name="Google Shape;1911;g28d7a568423_0_543"/>
          <p:cNvSpPr txBox="1"/>
          <p:nvPr>
            <p:ph idx="4294967295" type="subTitle"/>
          </p:nvPr>
        </p:nvSpPr>
        <p:spPr>
          <a:xfrm>
            <a:off x="8055798" y="3871675"/>
            <a:ext cx="106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100"/>
              <a:t>Skip to other parts of the mashup!</a:t>
            </a:r>
            <a:endParaRPr b="0" i="0" sz="11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912" name="Google Shape;1912;g28d7a568423_0_543"/>
          <p:cNvSpPr txBox="1"/>
          <p:nvPr>
            <p:ph idx="4294967295" type="subTitle"/>
          </p:nvPr>
        </p:nvSpPr>
        <p:spPr>
          <a:xfrm>
            <a:off x="98150" y="2805300"/>
            <a:ext cx="1472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100"/>
              <a:t>Pause and unpause the mashup whenever you want!</a:t>
            </a:r>
            <a:endParaRPr b="0" i="0" sz="11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913" name="Google Shape;1913;g28d7a568423_0_54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1905" name="Google Shape;1905;g28d7a568423_0_543"/>
          <p:cNvSpPr/>
          <p:nvPr/>
        </p:nvSpPr>
        <p:spPr>
          <a:xfrm>
            <a:off x="5908725" y="4564500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28d7a568423_0_543"/>
          <p:cNvSpPr/>
          <p:nvPr/>
        </p:nvSpPr>
        <p:spPr>
          <a:xfrm>
            <a:off x="1580025" y="3094113"/>
            <a:ext cx="127800" cy="12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28d7a568423_0_543"/>
          <p:cNvSpPr/>
          <p:nvPr/>
        </p:nvSpPr>
        <p:spPr>
          <a:xfrm>
            <a:off x="6823225" y="4112725"/>
            <a:ext cx="127800" cy="12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g28d7a568423_0_543"/>
          <p:cNvSpPr/>
          <p:nvPr/>
        </p:nvSpPr>
        <p:spPr>
          <a:xfrm>
            <a:off x="5395575" y="3643500"/>
            <a:ext cx="127800" cy="12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28d7a568423_0_543"/>
          <p:cNvSpPr txBox="1"/>
          <p:nvPr>
            <p:ph idx="4294967295" type="subTitle"/>
          </p:nvPr>
        </p:nvSpPr>
        <p:spPr>
          <a:xfrm>
            <a:off x="7558873" y="3082800"/>
            <a:ext cx="1063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 sz="1100"/>
              <a:t>Replay the music!</a:t>
            </a:r>
            <a:endParaRPr b="0" i="0" sz="11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906" name="Google Shape;1906;g28d7a568423_0_543"/>
          <p:cNvSpPr/>
          <p:nvPr/>
        </p:nvSpPr>
        <p:spPr>
          <a:xfrm>
            <a:off x="1409750" y="4564506"/>
            <a:ext cx="127800" cy="12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28d7a568423_0_543"/>
          <p:cNvSpPr/>
          <p:nvPr/>
        </p:nvSpPr>
        <p:spPr>
          <a:xfrm>
            <a:off x="3814425" y="3616206"/>
            <a:ext cx="127800" cy="12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g28d7a568423_0_543"/>
          <p:cNvSpPr/>
          <p:nvPr/>
        </p:nvSpPr>
        <p:spPr>
          <a:xfrm>
            <a:off x="7510975" y="3311406"/>
            <a:ext cx="127800" cy="12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g28d7a568423_0_543"/>
          <p:cNvSpPr/>
          <p:nvPr/>
        </p:nvSpPr>
        <p:spPr>
          <a:xfrm>
            <a:off x="7928000" y="4112731"/>
            <a:ext cx="127800" cy="12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9" name="Google Shape;1919;g28d7a568423_0_543"/>
          <p:cNvCxnSpPr>
            <a:stCxn id="1914" idx="6"/>
            <a:endCxn id="1917" idx="5"/>
          </p:cNvCxnSpPr>
          <p:nvPr/>
        </p:nvCxnSpPr>
        <p:spPr>
          <a:xfrm>
            <a:off x="1707825" y="3158013"/>
            <a:ext cx="2215800" cy="567300"/>
          </a:xfrm>
          <a:prstGeom prst="bentConnector4">
            <a:avLst>
              <a:gd fmla="val 47536" name="adj1"/>
              <a:gd fmla="val 99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0" name="Google Shape;1920;g28d7a568423_0_543"/>
          <p:cNvCxnSpPr>
            <a:stCxn id="1918" idx="2"/>
            <a:endCxn id="1915" idx="6"/>
          </p:cNvCxnSpPr>
          <p:nvPr/>
        </p:nvCxnSpPr>
        <p:spPr>
          <a:xfrm flipH="1">
            <a:off x="5523475" y="3375306"/>
            <a:ext cx="1987500" cy="332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28d7a568423_1_3291" title="cogify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88" y="0"/>
            <a:ext cx="6858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8d7a568423_1_3110"/>
          <p:cNvSpPr txBox="1"/>
          <p:nvPr>
            <p:ph type="title"/>
          </p:nvPr>
        </p:nvSpPr>
        <p:spPr>
          <a:xfrm>
            <a:off x="4539425" y="2189125"/>
            <a:ext cx="366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pipeline</a:t>
            </a:r>
            <a:endParaRPr/>
          </a:p>
        </p:txBody>
      </p:sp>
      <p:sp>
        <p:nvSpPr>
          <p:cNvPr id="1931" name="Google Shape;1931;g28d7a568423_1_3110"/>
          <p:cNvSpPr txBox="1"/>
          <p:nvPr>
            <p:ph idx="1" type="subTitle"/>
          </p:nvPr>
        </p:nvSpPr>
        <p:spPr>
          <a:xfrm>
            <a:off x="4539425" y="3131700"/>
            <a:ext cx="309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was the model made?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8d7a568423_1_834"/>
          <p:cNvSpPr txBox="1"/>
          <p:nvPr>
            <p:ph type="title"/>
          </p:nvPr>
        </p:nvSpPr>
        <p:spPr>
          <a:xfrm>
            <a:off x="672000" y="543775"/>
            <a:ext cx="7800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Training pipeline</a:t>
            </a:r>
            <a:endParaRPr sz="2400"/>
          </a:p>
        </p:txBody>
      </p:sp>
      <p:sp>
        <p:nvSpPr>
          <p:cNvPr id="1937" name="Google Shape;1937;g28d7a568423_1_834"/>
          <p:cNvSpPr txBox="1"/>
          <p:nvPr>
            <p:ph type="title"/>
          </p:nvPr>
        </p:nvSpPr>
        <p:spPr>
          <a:xfrm>
            <a:off x="3041750" y="14144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Create dataset</a:t>
            </a:r>
            <a:endParaRPr/>
          </a:p>
        </p:txBody>
      </p:sp>
      <p:sp>
        <p:nvSpPr>
          <p:cNvPr id="1938" name="Google Shape;1938;g28d7a568423_1_834"/>
          <p:cNvSpPr txBox="1"/>
          <p:nvPr>
            <p:ph type="title"/>
          </p:nvPr>
        </p:nvSpPr>
        <p:spPr>
          <a:xfrm>
            <a:off x="3041750" y="2333563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Generate spectrograms</a:t>
            </a:r>
            <a:endParaRPr/>
          </a:p>
        </p:txBody>
      </p:sp>
      <p:sp>
        <p:nvSpPr>
          <p:cNvPr id="1939" name="Google Shape;1939;g28d7a568423_1_834"/>
          <p:cNvSpPr txBox="1"/>
          <p:nvPr>
            <p:ph type="title"/>
          </p:nvPr>
        </p:nvSpPr>
        <p:spPr>
          <a:xfrm>
            <a:off x="3041750" y="32526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Extract best time stamps</a:t>
            </a:r>
            <a:endParaRPr/>
          </a:p>
        </p:txBody>
      </p:sp>
      <p:sp>
        <p:nvSpPr>
          <p:cNvPr id="1940" name="Google Shape;1940;g28d7a568423_1_834"/>
          <p:cNvSpPr txBox="1"/>
          <p:nvPr>
            <p:ph type="title"/>
          </p:nvPr>
        </p:nvSpPr>
        <p:spPr>
          <a:xfrm>
            <a:off x="3041750" y="41717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Train model</a:t>
            </a:r>
            <a:endParaRPr/>
          </a:p>
        </p:txBody>
      </p:sp>
      <p:sp>
        <p:nvSpPr>
          <p:cNvPr id="1941" name="Google Shape;1941;g28d7a568423_1_834"/>
          <p:cNvSpPr/>
          <p:nvPr/>
        </p:nvSpPr>
        <p:spPr>
          <a:xfrm>
            <a:off x="2377449" y="4146549"/>
            <a:ext cx="557890" cy="478240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2" name="Google Shape;1942;g28d7a568423_1_834"/>
          <p:cNvGrpSpPr/>
          <p:nvPr/>
        </p:nvGrpSpPr>
        <p:grpSpPr>
          <a:xfrm>
            <a:off x="2377452" y="3210847"/>
            <a:ext cx="557904" cy="511470"/>
            <a:chOff x="2903337" y="4279032"/>
            <a:chExt cx="382519" cy="350682"/>
          </a:xfrm>
        </p:grpSpPr>
        <p:sp>
          <p:nvSpPr>
            <p:cNvPr id="1943" name="Google Shape;1943;g28d7a568423_1_834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28d7a568423_1_834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28d7a568423_1_834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8d7a568423_1_834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8d7a568423_1_834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28d7a568423_1_834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28d7a568423_1_834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8d7a568423_1_834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8d7a568423_1_834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8d7a568423_1_834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8d7a568423_1_834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8d7a568423_1_834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8d7a568423_1_834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8d7a568423_1_834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8d7a568423_1_834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8" name="Google Shape;1958;g28d7a568423_1_834"/>
          <p:cNvGrpSpPr/>
          <p:nvPr/>
        </p:nvGrpSpPr>
        <p:grpSpPr>
          <a:xfrm>
            <a:off x="2377457" y="2329502"/>
            <a:ext cx="557901" cy="435952"/>
            <a:chOff x="5626763" y="2013829"/>
            <a:chExt cx="351722" cy="274788"/>
          </a:xfrm>
        </p:grpSpPr>
        <p:sp>
          <p:nvSpPr>
            <p:cNvPr id="1959" name="Google Shape;1959;g28d7a568423_1_834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g28d7a568423_1_834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28d7a568423_1_834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28d7a568423_1_834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28d7a568423_1_834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28d7a568423_1_834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28d7a568423_1_834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28d7a568423_1_834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28d7a568423_1_834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28d7a568423_1_834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9" name="Google Shape;1969;g28d7a568423_1_834"/>
          <p:cNvGrpSpPr/>
          <p:nvPr/>
        </p:nvGrpSpPr>
        <p:grpSpPr>
          <a:xfrm>
            <a:off x="2377449" y="1442666"/>
            <a:ext cx="557896" cy="371423"/>
            <a:chOff x="4629306" y="3409193"/>
            <a:chExt cx="367255" cy="244486"/>
          </a:xfrm>
        </p:grpSpPr>
        <p:sp>
          <p:nvSpPr>
            <p:cNvPr id="1970" name="Google Shape;1970;g28d7a568423_1_834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g28d7a568423_1_834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g28d7a568423_1_834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g28d7a568423_1_834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g28d7a568423_1_834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g28d7a568423_1_834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g28d7a568423_1_834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g28d7a568423_1_834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g28d7a568423_1_834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g28d7a568423_1_834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80" name="Google Shape;1980;g28d7a568423_1_834"/>
          <p:cNvCxnSpPr/>
          <p:nvPr/>
        </p:nvCxnSpPr>
        <p:spPr>
          <a:xfrm>
            <a:off x="1046425" y="1126250"/>
            <a:ext cx="0" cy="326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981" name="Google Shape;1981;g28d7a568423_1_834"/>
          <p:cNvCxnSpPr/>
          <p:nvPr/>
        </p:nvCxnSpPr>
        <p:spPr>
          <a:xfrm>
            <a:off x="1037575" y="438085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2" name="Google Shape;1982;g28d7a568423_1_834"/>
          <p:cNvCxnSpPr/>
          <p:nvPr/>
        </p:nvCxnSpPr>
        <p:spPr>
          <a:xfrm>
            <a:off x="1037575" y="346657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3" name="Google Shape;1983;g28d7a568423_1_834"/>
          <p:cNvCxnSpPr/>
          <p:nvPr/>
        </p:nvCxnSpPr>
        <p:spPr>
          <a:xfrm>
            <a:off x="1037575" y="255230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4" name="Google Shape;1984;g28d7a568423_1_834"/>
          <p:cNvCxnSpPr/>
          <p:nvPr/>
        </p:nvCxnSpPr>
        <p:spPr>
          <a:xfrm>
            <a:off x="1037575" y="163802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8d7a5685fc_17_301"/>
          <p:cNvSpPr/>
          <p:nvPr/>
        </p:nvSpPr>
        <p:spPr>
          <a:xfrm rot="-155858">
            <a:off x="1014050" y="2955624"/>
            <a:ext cx="7115812" cy="184092"/>
          </a:xfrm>
          <a:prstGeom prst="roundRect">
            <a:avLst>
              <a:gd fmla="val 16667" name="adj"/>
            </a:avLst>
          </a:prstGeom>
          <a:solidFill>
            <a:srgbClr val="FFFFFF">
              <a:alpha val="62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g28d7a5685fc_17_30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655" name="Google Shape;1655;g28d7a5685fc_17_301"/>
          <p:cNvSpPr/>
          <p:nvPr/>
        </p:nvSpPr>
        <p:spPr>
          <a:xfrm>
            <a:off x="1014100" y="2955575"/>
            <a:ext cx="7115700" cy="1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28d7a5685fc_17_301"/>
          <p:cNvSpPr/>
          <p:nvPr/>
        </p:nvSpPr>
        <p:spPr>
          <a:xfrm>
            <a:off x="4127350" y="3139775"/>
            <a:ext cx="889200" cy="769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28d7a5685fc_17_301"/>
          <p:cNvSpPr/>
          <p:nvPr/>
        </p:nvSpPr>
        <p:spPr>
          <a:xfrm rot="142077">
            <a:off x="1014147" y="2955741"/>
            <a:ext cx="7115776" cy="184041"/>
          </a:xfrm>
          <a:prstGeom prst="roundRect">
            <a:avLst>
              <a:gd fmla="val 16667" name="adj"/>
            </a:avLst>
          </a:prstGeom>
          <a:solidFill>
            <a:srgbClr val="FFFFFF">
              <a:alpha val="62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8" name="Google Shape;1658;g28d7a5685fc_17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64" y="1616476"/>
            <a:ext cx="1486300" cy="14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g28d7a5685fc_17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864" y="1187276"/>
            <a:ext cx="1486300" cy="148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60" name="Google Shape;1660;g28d7a5685fc_17_301"/>
          <p:cNvSpPr txBox="1"/>
          <p:nvPr/>
        </p:nvSpPr>
        <p:spPr>
          <a:xfrm>
            <a:off x="3071950" y="4064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Which do you choose?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1" name="Google Shape;1661;g28d7a5685fc_17_301"/>
          <p:cNvSpPr txBox="1"/>
          <p:nvPr/>
        </p:nvSpPr>
        <p:spPr>
          <a:xfrm>
            <a:off x="1127350" y="323113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Maintain excitement with high energy music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2" name="Google Shape;1662;g28d7a5685fc_17_301"/>
          <p:cNvSpPr txBox="1"/>
          <p:nvPr/>
        </p:nvSpPr>
        <p:spPr>
          <a:xfrm>
            <a:off x="3071950" y="34598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63" name="Google Shape;1663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79160">
            <a:off x="1598925" y="1122025"/>
            <a:ext cx="273922" cy="5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4864">
            <a:off x="2331038" y="1022700"/>
            <a:ext cx="273921" cy="50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69577">
            <a:off x="1337275" y="2073650"/>
            <a:ext cx="273922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69660">
            <a:off x="3104000" y="561125"/>
            <a:ext cx="273922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5969">
            <a:off x="3741325" y="1289501"/>
            <a:ext cx="273923" cy="50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g28d7a5685fc_17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8852">
            <a:off x="3625400" y="2038075"/>
            <a:ext cx="273922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28d7a5685fc_17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475" y="1327425"/>
            <a:ext cx="2348050" cy="15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28d7a5685fc_17_301"/>
          <p:cNvSpPr txBox="1"/>
          <p:nvPr/>
        </p:nvSpPr>
        <p:spPr>
          <a:xfrm>
            <a:off x="5016550" y="3231863"/>
            <a:ext cx="26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Spend more time with your friends</a:t>
            </a:r>
            <a:endParaRPr b="1"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8d7a568423_1_1166"/>
          <p:cNvSpPr txBox="1"/>
          <p:nvPr>
            <p:ph type="title"/>
          </p:nvPr>
        </p:nvSpPr>
        <p:spPr>
          <a:xfrm>
            <a:off x="672000" y="543775"/>
            <a:ext cx="7800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Training pipeline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1990" name="Google Shape;1990;g28d7a568423_1_1166"/>
          <p:cNvSpPr txBox="1"/>
          <p:nvPr>
            <p:ph type="title"/>
          </p:nvPr>
        </p:nvSpPr>
        <p:spPr>
          <a:xfrm>
            <a:off x="3041750" y="14144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Create dataset</a:t>
            </a:r>
            <a:endParaRPr sz="2400"/>
          </a:p>
        </p:txBody>
      </p:sp>
      <p:sp>
        <p:nvSpPr>
          <p:cNvPr id="1991" name="Google Shape;1991;g28d7a568423_1_1166"/>
          <p:cNvSpPr txBox="1"/>
          <p:nvPr>
            <p:ph type="title"/>
          </p:nvPr>
        </p:nvSpPr>
        <p:spPr>
          <a:xfrm>
            <a:off x="3041750" y="2333563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Generate spectrograms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1992" name="Google Shape;1992;g28d7a568423_1_1166"/>
          <p:cNvSpPr txBox="1"/>
          <p:nvPr>
            <p:ph type="title"/>
          </p:nvPr>
        </p:nvSpPr>
        <p:spPr>
          <a:xfrm>
            <a:off x="3041750" y="32526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Extract best time stamps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1993" name="Google Shape;1993;g28d7a568423_1_1166"/>
          <p:cNvSpPr txBox="1"/>
          <p:nvPr>
            <p:ph type="title"/>
          </p:nvPr>
        </p:nvSpPr>
        <p:spPr>
          <a:xfrm>
            <a:off x="3041750" y="41717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 model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1994" name="Google Shape;1994;g28d7a568423_1_1166"/>
          <p:cNvSpPr/>
          <p:nvPr/>
        </p:nvSpPr>
        <p:spPr>
          <a:xfrm>
            <a:off x="2400387" y="4166204"/>
            <a:ext cx="512052" cy="438946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5" name="Google Shape;1995;g28d7a568423_1_1166"/>
          <p:cNvGrpSpPr/>
          <p:nvPr/>
        </p:nvGrpSpPr>
        <p:grpSpPr>
          <a:xfrm>
            <a:off x="2400397" y="3227945"/>
            <a:ext cx="512040" cy="469423"/>
            <a:chOff x="2903337" y="4279032"/>
            <a:chExt cx="382519" cy="350682"/>
          </a:xfrm>
        </p:grpSpPr>
        <p:sp>
          <p:nvSpPr>
            <p:cNvPr id="1996" name="Google Shape;1996;g28d7a568423_1_1166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28d7a568423_1_1166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28d7a568423_1_1166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28d7a568423_1_1166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28d7a568423_1_1166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28d7a568423_1_1166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28d7a568423_1_1166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28d7a568423_1_1166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28d7a568423_1_1166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28d7a568423_1_1166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28d7a568423_1_1166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28d7a568423_1_1166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28d7a568423_1_1166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28d7a568423_1_1166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28d7a568423_1_1166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1" name="Google Shape;2011;g28d7a568423_1_1166"/>
          <p:cNvGrpSpPr/>
          <p:nvPr/>
        </p:nvGrpSpPr>
        <p:grpSpPr>
          <a:xfrm>
            <a:off x="2400385" y="2359016"/>
            <a:ext cx="512036" cy="400092"/>
            <a:chOff x="5626763" y="2013829"/>
            <a:chExt cx="351722" cy="274788"/>
          </a:xfrm>
        </p:grpSpPr>
        <p:sp>
          <p:nvSpPr>
            <p:cNvPr id="2012" name="Google Shape;2012;g28d7a568423_1_1166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28d7a568423_1_1166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28d7a568423_1_1166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28d7a568423_1_1166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28d7a568423_1_1166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28d7a568423_1_1166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28d7a568423_1_1166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28d7a568423_1_1166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28d7a568423_1_1166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28d7a568423_1_1166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g28d7a568423_1_1166"/>
          <p:cNvGrpSpPr/>
          <p:nvPr/>
        </p:nvGrpSpPr>
        <p:grpSpPr>
          <a:xfrm>
            <a:off x="2335114" y="1414480"/>
            <a:ext cx="642585" cy="427802"/>
            <a:chOff x="4629306" y="3409193"/>
            <a:chExt cx="367255" cy="244486"/>
          </a:xfrm>
        </p:grpSpPr>
        <p:sp>
          <p:nvSpPr>
            <p:cNvPr id="2023" name="Google Shape;2023;g28d7a568423_1_1166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28d7a568423_1_1166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28d7a568423_1_1166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28d7a568423_1_1166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28d7a568423_1_1166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28d7a568423_1_1166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28d7a568423_1_1166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28d7a568423_1_1166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28d7a568423_1_1166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28d7a568423_1_1166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33" name="Google Shape;2033;g28d7a568423_1_1166"/>
          <p:cNvCxnSpPr/>
          <p:nvPr/>
        </p:nvCxnSpPr>
        <p:spPr>
          <a:xfrm>
            <a:off x="1046425" y="1126250"/>
            <a:ext cx="0" cy="326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034" name="Google Shape;2034;g28d7a568423_1_1166"/>
          <p:cNvCxnSpPr/>
          <p:nvPr/>
        </p:nvCxnSpPr>
        <p:spPr>
          <a:xfrm>
            <a:off x="1037575" y="438085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5" name="Google Shape;2035;g28d7a568423_1_1166"/>
          <p:cNvCxnSpPr/>
          <p:nvPr/>
        </p:nvCxnSpPr>
        <p:spPr>
          <a:xfrm>
            <a:off x="1037575" y="346657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6" name="Google Shape;2036;g28d7a568423_1_1166"/>
          <p:cNvCxnSpPr/>
          <p:nvPr/>
        </p:nvCxnSpPr>
        <p:spPr>
          <a:xfrm>
            <a:off x="1037575" y="255230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7" name="Google Shape;2037;g28d7a568423_1_1166"/>
          <p:cNvCxnSpPr/>
          <p:nvPr/>
        </p:nvCxnSpPr>
        <p:spPr>
          <a:xfrm>
            <a:off x="1037575" y="163802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8d7a5685fc_17_63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Create Dataset</a:t>
            </a:r>
            <a:endParaRPr/>
          </a:p>
        </p:txBody>
      </p:sp>
      <p:sp>
        <p:nvSpPr>
          <p:cNvPr id="2043" name="Google Shape;2043;g28d7a5685fc_17_631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4" name="Google Shape;2044;g28d7a5685fc_17_631"/>
          <p:cNvPicPr preferRelativeResize="0"/>
          <p:nvPr/>
        </p:nvPicPr>
        <p:blipFill rotWithShape="1">
          <a:blip r:embed="rId3">
            <a:alphaModFix/>
          </a:blip>
          <a:srcRect b="0" l="16375" r="16375" t="0"/>
          <a:stretch/>
        </p:blipFill>
        <p:spPr>
          <a:xfrm>
            <a:off x="285425" y="2008750"/>
            <a:ext cx="2336401" cy="1826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5" name="Google Shape;2045;g28d7a5685fc_17_631"/>
          <p:cNvSpPr/>
          <p:nvPr/>
        </p:nvSpPr>
        <p:spPr>
          <a:xfrm>
            <a:off x="3403800" y="1971700"/>
            <a:ext cx="2336400" cy="182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6" name="Google Shape;2046;g28d7a5685fc_17_631"/>
          <p:cNvCxnSpPr>
            <a:stCxn id="2047" idx="3"/>
            <a:endCxn id="2048" idx="1"/>
          </p:cNvCxnSpPr>
          <p:nvPr/>
        </p:nvCxnSpPr>
        <p:spPr>
          <a:xfrm>
            <a:off x="2621700" y="2921950"/>
            <a:ext cx="7821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49" name="Google Shape;2049;g28d7a5685fc_17_631"/>
          <p:cNvCxnSpPr>
            <a:stCxn id="2048" idx="3"/>
            <a:endCxn id="2050" idx="1"/>
          </p:cNvCxnSpPr>
          <p:nvPr/>
        </p:nvCxnSpPr>
        <p:spPr>
          <a:xfrm>
            <a:off x="5740200" y="2921950"/>
            <a:ext cx="731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51" name="Google Shape;2051;g28d7a5685fc_17_631"/>
          <p:cNvPicPr preferRelativeResize="0"/>
          <p:nvPr/>
        </p:nvPicPr>
        <p:blipFill rotWithShape="1">
          <a:blip r:embed="rId4">
            <a:alphaModFix/>
          </a:blip>
          <a:srcRect b="0" l="29999" r="-1957" t="0"/>
          <a:stretch/>
        </p:blipFill>
        <p:spPr>
          <a:xfrm>
            <a:off x="3403802" y="1971700"/>
            <a:ext cx="2336400" cy="1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g28d7a5685fc_17_631"/>
          <p:cNvPicPr preferRelativeResize="0"/>
          <p:nvPr/>
        </p:nvPicPr>
        <p:blipFill rotWithShape="1">
          <a:blip r:embed="rId5">
            <a:alphaModFix/>
          </a:blip>
          <a:srcRect b="0" l="3204" r="17662" t="0"/>
          <a:stretch/>
        </p:blipFill>
        <p:spPr>
          <a:xfrm>
            <a:off x="6471900" y="2027275"/>
            <a:ext cx="2336400" cy="17893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8d7a568423_1_1218"/>
          <p:cNvSpPr txBox="1"/>
          <p:nvPr>
            <p:ph type="title"/>
          </p:nvPr>
        </p:nvSpPr>
        <p:spPr>
          <a:xfrm>
            <a:off x="672000" y="543775"/>
            <a:ext cx="7800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Training pipeline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058" name="Google Shape;2058;g28d7a568423_1_1218"/>
          <p:cNvSpPr txBox="1"/>
          <p:nvPr>
            <p:ph type="title"/>
          </p:nvPr>
        </p:nvSpPr>
        <p:spPr>
          <a:xfrm>
            <a:off x="3041750" y="14144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Create dataset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059" name="Google Shape;2059;g28d7a568423_1_1218"/>
          <p:cNvSpPr txBox="1"/>
          <p:nvPr>
            <p:ph type="title"/>
          </p:nvPr>
        </p:nvSpPr>
        <p:spPr>
          <a:xfrm>
            <a:off x="3041750" y="2333575"/>
            <a:ext cx="4620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</a:rPr>
              <a:t>Generate spectrograms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60" name="Google Shape;2060;g28d7a568423_1_1218"/>
          <p:cNvSpPr txBox="1"/>
          <p:nvPr>
            <p:ph type="title"/>
          </p:nvPr>
        </p:nvSpPr>
        <p:spPr>
          <a:xfrm>
            <a:off x="3041750" y="32526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Extract best time stamps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061" name="Google Shape;2061;g28d7a568423_1_1218"/>
          <p:cNvSpPr txBox="1"/>
          <p:nvPr>
            <p:ph type="title"/>
          </p:nvPr>
        </p:nvSpPr>
        <p:spPr>
          <a:xfrm>
            <a:off x="3041750" y="41717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 model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062" name="Google Shape;2062;g28d7a568423_1_1218"/>
          <p:cNvSpPr/>
          <p:nvPr/>
        </p:nvSpPr>
        <p:spPr>
          <a:xfrm>
            <a:off x="2400387" y="4166204"/>
            <a:ext cx="512052" cy="438946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3" name="Google Shape;2063;g28d7a568423_1_1218"/>
          <p:cNvGrpSpPr/>
          <p:nvPr/>
        </p:nvGrpSpPr>
        <p:grpSpPr>
          <a:xfrm>
            <a:off x="2400397" y="3227932"/>
            <a:ext cx="512040" cy="469423"/>
            <a:chOff x="2903337" y="4279032"/>
            <a:chExt cx="382519" cy="350682"/>
          </a:xfrm>
        </p:grpSpPr>
        <p:sp>
          <p:nvSpPr>
            <p:cNvPr id="2064" name="Google Shape;2064;g28d7a568423_1_1218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28d7a568423_1_1218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28d7a568423_1_1218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28d7a568423_1_1218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28d7a568423_1_1218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28d7a568423_1_1218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28d7a568423_1_1218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28d7a568423_1_1218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28d7a568423_1_1218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28d7a568423_1_1218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28d7a568423_1_1218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8d7a568423_1_1218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g28d7a568423_1_1218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g28d7a568423_1_1218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8d7a568423_1_1218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g28d7a568423_1_1218"/>
          <p:cNvGrpSpPr/>
          <p:nvPr/>
        </p:nvGrpSpPr>
        <p:grpSpPr>
          <a:xfrm>
            <a:off x="2335133" y="2317858"/>
            <a:ext cx="642560" cy="502066"/>
            <a:chOff x="5626763" y="2013829"/>
            <a:chExt cx="351722" cy="274788"/>
          </a:xfrm>
        </p:grpSpPr>
        <p:sp>
          <p:nvSpPr>
            <p:cNvPr id="2080" name="Google Shape;2080;g28d7a568423_1_1218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28d7a568423_1_1218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28d7a568423_1_1218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8d7a568423_1_1218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8d7a568423_1_1218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28d7a568423_1_1218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28d7a568423_1_1218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28d7a568423_1_1218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28d7a568423_1_1218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g28d7a568423_1_1218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0" name="Google Shape;2090;g28d7a568423_1_1218"/>
          <p:cNvGrpSpPr/>
          <p:nvPr/>
        </p:nvGrpSpPr>
        <p:grpSpPr>
          <a:xfrm>
            <a:off x="2400384" y="1457924"/>
            <a:ext cx="512063" cy="340912"/>
            <a:chOff x="4629306" y="3409193"/>
            <a:chExt cx="367255" cy="244486"/>
          </a:xfrm>
        </p:grpSpPr>
        <p:sp>
          <p:nvSpPr>
            <p:cNvPr id="2091" name="Google Shape;2091;g28d7a568423_1_1218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g28d7a568423_1_1218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g28d7a568423_1_1218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g28d7a568423_1_1218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g28d7a568423_1_1218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g28d7a568423_1_1218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g28d7a568423_1_1218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g28d7a568423_1_1218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g28d7a568423_1_1218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28d7a568423_1_1218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1" name="Google Shape;2101;g28d7a568423_1_1218"/>
          <p:cNvCxnSpPr/>
          <p:nvPr/>
        </p:nvCxnSpPr>
        <p:spPr>
          <a:xfrm>
            <a:off x="1046425" y="1126250"/>
            <a:ext cx="0" cy="326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102" name="Google Shape;2102;g28d7a568423_1_1218"/>
          <p:cNvCxnSpPr/>
          <p:nvPr/>
        </p:nvCxnSpPr>
        <p:spPr>
          <a:xfrm>
            <a:off x="1037575" y="438085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3" name="Google Shape;2103;g28d7a568423_1_1218"/>
          <p:cNvCxnSpPr/>
          <p:nvPr/>
        </p:nvCxnSpPr>
        <p:spPr>
          <a:xfrm>
            <a:off x="1037575" y="346657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4" name="Google Shape;2104;g28d7a568423_1_1218"/>
          <p:cNvCxnSpPr/>
          <p:nvPr/>
        </p:nvCxnSpPr>
        <p:spPr>
          <a:xfrm>
            <a:off x="1037575" y="255230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05" name="Google Shape;2105;g28d7a568423_1_1218"/>
          <p:cNvCxnSpPr/>
          <p:nvPr/>
        </p:nvCxnSpPr>
        <p:spPr>
          <a:xfrm>
            <a:off x="1037575" y="163802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28d7a568423_1_2680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g28d7a568423_1_2680"/>
          <p:cNvSpPr/>
          <p:nvPr/>
        </p:nvSpPr>
        <p:spPr>
          <a:xfrm>
            <a:off x="3403800" y="1971700"/>
            <a:ext cx="2336400" cy="182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g28d7a568423_1_268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Generate spectrograms</a:t>
            </a:r>
            <a:endParaRPr/>
          </a:p>
        </p:txBody>
      </p:sp>
      <p:pic>
        <p:nvPicPr>
          <p:cNvPr id="2113" name="Google Shape;2113;g28d7a568423_1_2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25" y="2268849"/>
            <a:ext cx="2336399" cy="13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g28d7a568423_1_2680"/>
          <p:cNvPicPr preferRelativeResize="0"/>
          <p:nvPr/>
        </p:nvPicPr>
        <p:blipFill rotWithShape="1">
          <a:blip r:embed="rId4">
            <a:alphaModFix/>
          </a:blip>
          <a:srcRect b="0" l="27546" r="15994" t="0"/>
          <a:stretch/>
        </p:blipFill>
        <p:spPr>
          <a:xfrm>
            <a:off x="3403800" y="2395425"/>
            <a:ext cx="2336398" cy="105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g28d7a568423_1_2680"/>
          <p:cNvPicPr preferRelativeResize="0"/>
          <p:nvPr/>
        </p:nvPicPr>
        <p:blipFill rotWithShape="1">
          <a:blip r:embed="rId5">
            <a:alphaModFix/>
          </a:blip>
          <a:srcRect b="0" l="1899" r="2158" t="0"/>
          <a:stretch/>
        </p:blipFill>
        <p:spPr>
          <a:xfrm>
            <a:off x="6471900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6" name="Google Shape;2116;g28d7a568423_1_2680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7" name="Google Shape;2117;g28d7a568423_1_2680"/>
          <p:cNvGrpSpPr/>
          <p:nvPr/>
        </p:nvGrpSpPr>
        <p:grpSpPr>
          <a:xfrm rot="585439">
            <a:off x="1504818" y="2076477"/>
            <a:ext cx="1260405" cy="1260405"/>
            <a:chOff x="1886400" y="1744950"/>
            <a:chExt cx="1425000" cy="1425000"/>
          </a:xfrm>
        </p:grpSpPr>
        <p:sp>
          <p:nvSpPr>
            <p:cNvPr id="2118" name="Google Shape;2118;g28d7a568423_1_2680"/>
            <p:cNvSpPr/>
            <p:nvPr/>
          </p:nvSpPr>
          <p:spPr>
            <a:xfrm>
              <a:off x="2209859" y="2068287"/>
              <a:ext cx="778200" cy="778500"/>
            </a:xfrm>
            <a:prstGeom prst="blockArc">
              <a:avLst>
                <a:gd fmla="val 15469579" name="adj1"/>
                <a:gd fmla="val 21569007" name="adj2"/>
                <a:gd fmla="val 10068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g28d7a568423_1_2680"/>
            <p:cNvSpPr/>
            <p:nvPr/>
          </p:nvSpPr>
          <p:spPr>
            <a:xfrm>
              <a:off x="2050080" y="1908630"/>
              <a:ext cx="1097400" cy="1097400"/>
            </a:xfrm>
            <a:prstGeom prst="blockArc">
              <a:avLst>
                <a:gd fmla="val 15501329" name="adj1"/>
                <a:gd fmla="val 21578632" name="adj2"/>
                <a:gd fmla="val 772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g28d7a568423_1_2680"/>
            <p:cNvSpPr/>
            <p:nvPr/>
          </p:nvSpPr>
          <p:spPr>
            <a:xfrm>
              <a:off x="1886400" y="1744950"/>
              <a:ext cx="1425000" cy="1425000"/>
            </a:xfrm>
            <a:prstGeom prst="blockArc">
              <a:avLst>
                <a:gd fmla="val 15565497" name="adj1"/>
                <a:gd fmla="val 21584255" name="adj2"/>
                <a:gd fmla="val 580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21" name="Google Shape;2121;g28d7a568423_1_2680"/>
          <p:cNvCxnSpPr>
            <a:stCxn id="2116" idx="3"/>
            <a:endCxn id="2114" idx="1"/>
          </p:cNvCxnSpPr>
          <p:nvPr/>
        </p:nvCxnSpPr>
        <p:spPr>
          <a:xfrm>
            <a:off x="2621825" y="2921950"/>
            <a:ext cx="7821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2" name="Google Shape;2122;g28d7a568423_1_2680"/>
          <p:cNvCxnSpPr>
            <a:stCxn id="2114" idx="3"/>
            <a:endCxn id="2115" idx="1"/>
          </p:cNvCxnSpPr>
          <p:nvPr/>
        </p:nvCxnSpPr>
        <p:spPr>
          <a:xfrm>
            <a:off x="5740198" y="2921950"/>
            <a:ext cx="731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3" name="Google Shape;2123;g28d7a568423_1_2680"/>
          <p:cNvSpPr txBox="1"/>
          <p:nvPr/>
        </p:nvSpPr>
        <p:spPr>
          <a:xfrm>
            <a:off x="12700" y="1397000"/>
            <a:ext cx="91440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8d7a568423_1_1270"/>
          <p:cNvSpPr txBox="1"/>
          <p:nvPr>
            <p:ph type="title"/>
          </p:nvPr>
        </p:nvSpPr>
        <p:spPr>
          <a:xfrm>
            <a:off x="672000" y="543775"/>
            <a:ext cx="7800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Training pipeline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129" name="Google Shape;2129;g28d7a568423_1_1270"/>
          <p:cNvSpPr txBox="1"/>
          <p:nvPr>
            <p:ph type="title"/>
          </p:nvPr>
        </p:nvSpPr>
        <p:spPr>
          <a:xfrm>
            <a:off x="3041750" y="14144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Create dataset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130" name="Google Shape;2130;g28d7a568423_1_1270"/>
          <p:cNvSpPr txBox="1"/>
          <p:nvPr>
            <p:ph type="title"/>
          </p:nvPr>
        </p:nvSpPr>
        <p:spPr>
          <a:xfrm>
            <a:off x="3041750" y="2333575"/>
            <a:ext cx="4620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Generate spectrograms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131" name="Google Shape;2131;g28d7a568423_1_1270"/>
          <p:cNvSpPr txBox="1"/>
          <p:nvPr>
            <p:ph type="title"/>
          </p:nvPr>
        </p:nvSpPr>
        <p:spPr>
          <a:xfrm>
            <a:off x="3041750" y="3252675"/>
            <a:ext cx="506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</a:rPr>
              <a:t>Extract best time stamps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32" name="Google Shape;2132;g28d7a568423_1_1270"/>
          <p:cNvSpPr txBox="1"/>
          <p:nvPr>
            <p:ph type="title"/>
          </p:nvPr>
        </p:nvSpPr>
        <p:spPr>
          <a:xfrm>
            <a:off x="3041750" y="41717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 model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133" name="Google Shape;2133;g28d7a568423_1_1270"/>
          <p:cNvSpPr/>
          <p:nvPr/>
        </p:nvSpPr>
        <p:spPr>
          <a:xfrm>
            <a:off x="2400387" y="4166204"/>
            <a:ext cx="512052" cy="438946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4" name="Google Shape;2134;g28d7a568423_1_1270"/>
          <p:cNvGrpSpPr/>
          <p:nvPr/>
        </p:nvGrpSpPr>
        <p:grpSpPr>
          <a:xfrm>
            <a:off x="2350338" y="3186970"/>
            <a:ext cx="612145" cy="561196"/>
            <a:chOff x="2903337" y="4279032"/>
            <a:chExt cx="382519" cy="350682"/>
          </a:xfrm>
        </p:grpSpPr>
        <p:sp>
          <p:nvSpPr>
            <p:cNvPr id="2135" name="Google Shape;2135;g28d7a568423_1_1270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28d7a568423_1_1270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28d7a568423_1_1270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28d7a568423_1_1270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28d7a568423_1_1270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28d7a568423_1_1270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28d7a568423_1_1270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28d7a568423_1_1270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28d7a568423_1_1270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28d7a568423_1_1270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28d7a568423_1_1270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28d7a568423_1_1270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28d7a568423_1_1270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28d7a568423_1_1270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28d7a568423_1_1270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0" name="Google Shape;2150;g28d7a568423_1_1270"/>
          <p:cNvGrpSpPr/>
          <p:nvPr/>
        </p:nvGrpSpPr>
        <p:grpSpPr>
          <a:xfrm>
            <a:off x="2400368" y="2368829"/>
            <a:ext cx="512071" cy="400119"/>
            <a:chOff x="5626763" y="2013829"/>
            <a:chExt cx="351722" cy="274788"/>
          </a:xfrm>
        </p:grpSpPr>
        <p:sp>
          <p:nvSpPr>
            <p:cNvPr id="2151" name="Google Shape;2151;g28d7a568423_1_1270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8d7a568423_1_1270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28d7a568423_1_1270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28d7a568423_1_1270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28d7a568423_1_1270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28d7a568423_1_1270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28d7a568423_1_1270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28d7a568423_1_1270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28d7a568423_1_1270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28d7a568423_1_1270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1" name="Google Shape;2161;g28d7a568423_1_1270"/>
          <p:cNvGrpSpPr/>
          <p:nvPr/>
        </p:nvGrpSpPr>
        <p:grpSpPr>
          <a:xfrm>
            <a:off x="2400384" y="1457924"/>
            <a:ext cx="512063" cy="340912"/>
            <a:chOff x="4629306" y="3409193"/>
            <a:chExt cx="367255" cy="244486"/>
          </a:xfrm>
        </p:grpSpPr>
        <p:sp>
          <p:nvSpPr>
            <p:cNvPr id="2162" name="Google Shape;2162;g28d7a568423_1_1270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28d7a568423_1_1270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28d7a568423_1_1270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28d7a568423_1_1270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28d7a568423_1_1270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28d7a568423_1_1270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28d7a568423_1_1270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g28d7a568423_1_1270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g28d7a568423_1_1270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28d7a568423_1_1270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72" name="Google Shape;2172;g28d7a568423_1_1270"/>
          <p:cNvCxnSpPr/>
          <p:nvPr/>
        </p:nvCxnSpPr>
        <p:spPr>
          <a:xfrm>
            <a:off x="1046425" y="1126250"/>
            <a:ext cx="0" cy="326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173" name="Google Shape;2173;g28d7a568423_1_1270"/>
          <p:cNvCxnSpPr/>
          <p:nvPr/>
        </p:nvCxnSpPr>
        <p:spPr>
          <a:xfrm>
            <a:off x="1037575" y="438085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4" name="Google Shape;2174;g28d7a568423_1_1270"/>
          <p:cNvCxnSpPr/>
          <p:nvPr/>
        </p:nvCxnSpPr>
        <p:spPr>
          <a:xfrm>
            <a:off x="1037575" y="346657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5" name="Google Shape;2175;g28d7a568423_1_1270"/>
          <p:cNvCxnSpPr/>
          <p:nvPr/>
        </p:nvCxnSpPr>
        <p:spPr>
          <a:xfrm>
            <a:off x="1037575" y="255230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76" name="Google Shape;2176;g28d7a568423_1_1270"/>
          <p:cNvCxnSpPr/>
          <p:nvPr/>
        </p:nvCxnSpPr>
        <p:spPr>
          <a:xfrm>
            <a:off x="1037575" y="163802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g28d7a568423_1_3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75" y="1290750"/>
            <a:ext cx="6229500" cy="3495000"/>
          </a:xfrm>
          <a:prstGeom prst="roundRect">
            <a:avLst>
              <a:gd fmla="val 7360" name="adj"/>
            </a:avLst>
          </a:prstGeom>
          <a:noFill/>
          <a:ln>
            <a:noFill/>
          </a:ln>
        </p:spPr>
      </p:pic>
      <p:sp>
        <p:nvSpPr>
          <p:cNvPr id="2182" name="Google Shape;2182;g28d7a568423_1_302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Extract best time stamps</a:t>
            </a:r>
            <a:endParaRPr/>
          </a:p>
        </p:txBody>
      </p:sp>
      <p:sp>
        <p:nvSpPr>
          <p:cNvPr id="2183" name="Google Shape;2183;g28d7a568423_1_3023"/>
          <p:cNvSpPr/>
          <p:nvPr/>
        </p:nvSpPr>
        <p:spPr>
          <a:xfrm>
            <a:off x="1378650" y="4166225"/>
            <a:ext cx="6386700" cy="427800"/>
          </a:xfrm>
          <a:prstGeom prst="roundRect">
            <a:avLst>
              <a:gd fmla="val 16667" name="adj"/>
            </a:avLst>
          </a:prstGeom>
          <a:solidFill>
            <a:srgbClr val="24FF00">
              <a:alpha val="22150"/>
            </a:srgbClr>
          </a:solidFill>
          <a:ln cap="flat" cmpd="sng" w="38100">
            <a:solidFill>
              <a:srgbClr val="24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28d7a568423_1_3042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9" name="Google Shape;2189;g28d7a568423_1_3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25" y="2264250"/>
            <a:ext cx="2336399" cy="13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28d7a568423_1_304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Extract best time stamps</a:t>
            </a:r>
            <a:endParaRPr/>
          </a:p>
        </p:txBody>
      </p:sp>
      <p:sp>
        <p:nvSpPr>
          <p:cNvPr id="2191" name="Google Shape;2191;g28d7a568423_1_3042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2" name="Google Shape;2192;g28d7a568423_1_3042"/>
          <p:cNvGrpSpPr/>
          <p:nvPr/>
        </p:nvGrpSpPr>
        <p:grpSpPr>
          <a:xfrm rot="585439">
            <a:off x="1611293" y="1941552"/>
            <a:ext cx="1260405" cy="1260405"/>
            <a:chOff x="1886400" y="1744950"/>
            <a:chExt cx="1425000" cy="1425000"/>
          </a:xfrm>
        </p:grpSpPr>
        <p:sp>
          <p:nvSpPr>
            <p:cNvPr id="2193" name="Google Shape;2193;g28d7a568423_1_3042"/>
            <p:cNvSpPr/>
            <p:nvPr/>
          </p:nvSpPr>
          <p:spPr>
            <a:xfrm>
              <a:off x="2209859" y="2068287"/>
              <a:ext cx="778200" cy="778500"/>
            </a:xfrm>
            <a:prstGeom prst="blockArc">
              <a:avLst>
                <a:gd fmla="val 15469579" name="adj1"/>
                <a:gd fmla="val 21569007" name="adj2"/>
                <a:gd fmla="val 10068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g28d7a568423_1_3042"/>
            <p:cNvSpPr/>
            <p:nvPr/>
          </p:nvSpPr>
          <p:spPr>
            <a:xfrm>
              <a:off x="2050080" y="1908630"/>
              <a:ext cx="1097400" cy="1097400"/>
            </a:xfrm>
            <a:prstGeom prst="blockArc">
              <a:avLst>
                <a:gd fmla="val 15501329" name="adj1"/>
                <a:gd fmla="val 21578632" name="adj2"/>
                <a:gd fmla="val 772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g28d7a568423_1_3042"/>
            <p:cNvSpPr/>
            <p:nvPr/>
          </p:nvSpPr>
          <p:spPr>
            <a:xfrm>
              <a:off x="1886400" y="1744950"/>
              <a:ext cx="1425000" cy="1425000"/>
            </a:xfrm>
            <a:prstGeom prst="blockArc">
              <a:avLst>
                <a:gd fmla="val 15565497" name="adj1"/>
                <a:gd fmla="val 21584255" name="adj2"/>
                <a:gd fmla="val 580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6" name="Google Shape;2196;g28d7a568423_1_3042"/>
          <p:cNvSpPr/>
          <p:nvPr/>
        </p:nvSpPr>
        <p:spPr>
          <a:xfrm>
            <a:off x="245525" y="3299650"/>
            <a:ext cx="2416200" cy="213000"/>
          </a:xfrm>
          <a:prstGeom prst="roundRect">
            <a:avLst>
              <a:gd fmla="val 16667" name="adj"/>
            </a:avLst>
          </a:prstGeom>
          <a:solidFill>
            <a:srgbClr val="24FF00">
              <a:alpha val="22150"/>
            </a:srgbClr>
          </a:solidFill>
          <a:ln cap="flat" cmpd="sng" w="38100">
            <a:solidFill>
              <a:srgbClr val="24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7" name="Google Shape;2197;g28d7a568423_1_3042"/>
          <p:cNvPicPr preferRelativeResize="0"/>
          <p:nvPr/>
        </p:nvPicPr>
        <p:blipFill rotWithShape="1">
          <a:blip r:embed="rId4">
            <a:alphaModFix/>
          </a:blip>
          <a:srcRect b="1680" l="3252" r="2460" t="49"/>
          <a:stretch/>
        </p:blipFill>
        <p:spPr>
          <a:xfrm>
            <a:off x="3398625" y="20064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98" name="Google Shape;2198;g28d7a568423_1_3042"/>
          <p:cNvCxnSpPr>
            <a:stCxn id="2191" idx="3"/>
            <a:endCxn id="2197" idx="1"/>
          </p:cNvCxnSpPr>
          <p:nvPr/>
        </p:nvCxnSpPr>
        <p:spPr>
          <a:xfrm flipH="1" rot="10800000">
            <a:off x="2621825" y="2919550"/>
            <a:ext cx="776700" cy="2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8d7a568423_1_306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Extract best time stamps</a:t>
            </a:r>
            <a:endParaRPr/>
          </a:p>
        </p:txBody>
      </p:sp>
      <p:pic>
        <p:nvPicPr>
          <p:cNvPr id="2204" name="Google Shape;2204;g28d7a568423_1_3062"/>
          <p:cNvPicPr preferRelativeResize="0"/>
          <p:nvPr/>
        </p:nvPicPr>
        <p:blipFill rotWithShape="1">
          <a:blip r:embed="rId3">
            <a:alphaModFix/>
          </a:blip>
          <a:srcRect b="1680" l="3252" r="2460" t="49"/>
          <a:stretch/>
        </p:blipFill>
        <p:spPr>
          <a:xfrm>
            <a:off x="2427000" y="1305050"/>
            <a:ext cx="4290000" cy="335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5" name="Google Shape;2205;g28d7a568423_1_3062"/>
          <p:cNvSpPr txBox="1"/>
          <p:nvPr/>
        </p:nvSpPr>
        <p:spPr>
          <a:xfrm>
            <a:off x="2852150" y="1722500"/>
            <a:ext cx="3533100" cy="6009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206" name="Google Shape;2206;g28d7a568423_1_3062"/>
          <p:cNvSpPr/>
          <p:nvPr/>
        </p:nvSpPr>
        <p:spPr>
          <a:xfrm>
            <a:off x="4422475" y="1802625"/>
            <a:ext cx="104100" cy="104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7" name="Google Shape;2207;g28d7a568423_1_3062"/>
          <p:cNvCxnSpPr>
            <a:stCxn id="2206" idx="4"/>
          </p:cNvCxnSpPr>
          <p:nvPr/>
        </p:nvCxnSpPr>
        <p:spPr>
          <a:xfrm>
            <a:off x="4474525" y="1906725"/>
            <a:ext cx="3900" cy="2435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08" name="Google Shape;2208;g28d7a568423_1_3062"/>
          <p:cNvSpPr txBox="1"/>
          <p:nvPr/>
        </p:nvSpPr>
        <p:spPr>
          <a:xfrm>
            <a:off x="3357400" y="1722500"/>
            <a:ext cx="1491000" cy="26199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209" name="Google Shape;2209;g28d7a568423_1_3062"/>
          <p:cNvSpPr txBox="1"/>
          <p:nvPr/>
        </p:nvSpPr>
        <p:spPr>
          <a:xfrm>
            <a:off x="3357400" y="1722500"/>
            <a:ext cx="1491000" cy="6009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210" name="Google Shape;2210;g28d7a568423_1_3062"/>
          <p:cNvSpPr/>
          <p:nvPr/>
        </p:nvSpPr>
        <p:spPr>
          <a:xfrm>
            <a:off x="279415" y="2422345"/>
            <a:ext cx="1406100" cy="10995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1" name="Google Shape;2211;g28d7a568423_1_30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15" y="2576125"/>
            <a:ext cx="1406244" cy="788946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g28d7a568423_1_3062"/>
          <p:cNvSpPr/>
          <p:nvPr/>
        </p:nvSpPr>
        <p:spPr>
          <a:xfrm>
            <a:off x="279415" y="2422345"/>
            <a:ext cx="1406100" cy="109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3" name="Google Shape;2213;g28d7a568423_1_3062"/>
          <p:cNvGrpSpPr/>
          <p:nvPr/>
        </p:nvGrpSpPr>
        <p:grpSpPr>
          <a:xfrm rot="586001">
            <a:off x="1077362" y="2382249"/>
            <a:ext cx="758549" cy="758525"/>
            <a:chOff x="1886400" y="1744950"/>
            <a:chExt cx="1425000" cy="1425000"/>
          </a:xfrm>
        </p:grpSpPr>
        <p:sp>
          <p:nvSpPr>
            <p:cNvPr id="2214" name="Google Shape;2214;g28d7a568423_1_3062"/>
            <p:cNvSpPr/>
            <p:nvPr/>
          </p:nvSpPr>
          <p:spPr>
            <a:xfrm>
              <a:off x="2209859" y="2068287"/>
              <a:ext cx="778200" cy="778500"/>
            </a:xfrm>
            <a:prstGeom prst="blockArc">
              <a:avLst>
                <a:gd fmla="val 15469579" name="adj1"/>
                <a:gd fmla="val 21569007" name="adj2"/>
                <a:gd fmla="val 10068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g28d7a568423_1_3062"/>
            <p:cNvSpPr/>
            <p:nvPr/>
          </p:nvSpPr>
          <p:spPr>
            <a:xfrm>
              <a:off x="2050080" y="1908630"/>
              <a:ext cx="1097400" cy="1097400"/>
            </a:xfrm>
            <a:prstGeom prst="blockArc">
              <a:avLst>
                <a:gd fmla="val 15501329" name="adj1"/>
                <a:gd fmla="val 21578632" name="adj2"/>
                <a:gd fmla="val 772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g28d7a568423_1_3062"/>
            <p:cNvSpPr/>
            <p:nvPr/>
          </p:nvSpPr>
          <p:spPr>
            <a:xfrm>
              <a:off x="1886400" y="1744950"/>
              <a:ext cx="1425000" cy="1425000"/>
            </a:xfrm>
            <a:prstGeom prst="blockArc">
              <a:avLst>
                <a:gd fmla="val 15565497" name="adj1"/>
                <a:gd fmla="val 21584255" name="adj2"/>
                <a:gd fmla="val 580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7" name="Google Shape;2217;g28d7a568423_1_3062"/>
          <p:cNvSpPr/>
          <p:nvPr/>
        </p:nvSpPr>
        <p:spPr>
          <a:xfrm>
            <a:off x="255400" y="3199313"/>
            <a:ext cx="1454400" cy="128100"/>
          </a:xfrm>
          <a:prstGeom prst="roundRect">
            <a:avLst>
              <a:gd fmla="val 16667" name="adj"/>
            </a:avLst>
          </a:prstGeom>
          <a:solidFill>
            <a:srgbClr val="24FF00">
              <a:alpha val="22150"/>
            </a:srgbClr>
          </a:solidFill>
          <a:ln cap="flat" cmpd="sng" w="38100">
            <a:solidFill>
              <a:srgbClr val="24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8" name="Google Shape;2218;g28d7a568423_1_3062"/>
          <p:cNvCxnSpPr>
            <a:stCxn id="2212" idx="3"/>
            <a:endCxn id="2204" idx="1"/>
          </p:cNvCxnSpPr>
          <p:nvPr/>
        </p:nvCxnSpPr>
        <p:spPr>
          <a:xfrm>
            <a:off x="1685515" y="2972095"/>
            <a:ext cx="741600" cy="96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28d7a568423_1_3079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4" name="Google Shape;2224;g28d7a568423_1_3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25" y="2264250"/>
            <a:ext cx="2336399" cy="13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g28d7a568423_1_307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Extract best time stamps</a:t>
            </a:r>
            <a:endParaRPr/>
          </a:p>
        </p:txBody>
      </p:sp>
      <p:sp>
        <p:nvSpPr>
          <p:cNvPr id="2226" name="Google Shape;2226;g28d7a568423_1_3079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g28d7a568423_1_3079"/>
          <p:cNvSpPr/>
          <p:nvPr/>
        </p:nvSpPr>
        <p:spPr>
          <a:xfrm>
            <a:off x="245525" y="3299650"/>
            <a:ext cx="2416200" cy="213000"/>
          </a:xfrm>
          <a:prstGeom prst="roundRect">
            <a:avLst>
              <a:gd fmla="val 16667" name="adj"/>
            </a:avLst>
          </a:prstGeom>
          <a:solidFill>
            <a:srgbClr val="24FF00">
              <a:alpha val="22150"/>
            </a:srgbClr>
          </a:solidFill>
          <a:ln cap="flat" cmpd="sng" w="38100">
            <a:solidFill>
              <a:srgbClr val="24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8" name="Google Shape;2228;g28d7a568423_1_3079"/>
          <p:cNvPicPr preferRelativeResize="0"/>
          <p:nvPr/>
        </p:nvPicPr>
        <p:blipFill rotWithShape="1">
          <a:blip r:embed="rId4">
            <a:alphaModFix/>
          </a:blip>
          <a:srcRect b="1680" l="3252" r="2460" t="49"/>
          <a:stretch/>
        </p:blipFill>
        <p:spPr>
          <a:xfrm>
            <a:off x="3398625" y="20064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29" name="Google Shape;2229;g28d7a568423_1_3079"/>
          <p:cNvCxnSpPr>
            <a:stCxn id="2226" idx="3"/>
            <a:endCxn id="2228" idx="1"/>
          </p:cNvCxnSpPr>
          <p:nvPr/>
        </p:nvCxnSpPr>
        <p:spPr>
          <a:xfrm flipH="1" rot="10800000">
            <a:off x="2621825" y="2919550"/>
            <a:ext cx="776700" cy="2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230" name="Google Shape;2230;g28d7a568423_1_3079"/>
          <p:cNvGrpSpPr/>
          <p:nvPr/>
        </p:nvGrpSpPr>
        <p:grpSpPr>
          <a:xfrm rot="585439">
            <a:off x="1611293" y="1941552"/>
            <a:ext cx="1260405" cy="1260405"/>
            <a:chOff x="1886400" y="1744950"/>
            <a:chExt cx="1425000" cy="1425000"/>
          </a:xfrm>
        </p:grpSpPr>
        <p:sp>
          <p:nvSpPr>
            <p:cNvPr id="2231" name="Google Shape;2231;g28d7a568423_1_3079"/>
            <p:cNvSpPr/>
            <p:nvPr/>
          </p:nvSpPr>
          <p:spPr>
            <a:xfrm>
              <a:off x="2209859" y="2068287"/>
              <a:ext cx="778200" cy="778500"/>
            </a:xfrm>
            <a:prstGeom prst="blockArc">
              <a:avLst>
                <a:gd fmla="val 15469579" name="adj1"/>
                <a:gd fmla="val 21569007" name="adj2"/>
                <a:gd fmla="val 10068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g28d7a568423_1_3079"/>
            <p:cNvSpPr/>
            <p:nvPr/>
          </p:nvSpPr>
          <p:spPr>
            <a:xfrm>
              <a:off x="2050080" y="1908630"/>
              <a:ext cx="1097400" cy="1097400"/>
            </a:xfrm>
            <a:prstGeom prst="blockArc">
              <a:avLst>
                <a:gd fmla="val 15501329" name="adj1"/>
                <a:gd fmla="val 21578632" name="adj2"/>
                <a:gd fmla="val 772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g28d7a568423_1_3079"/>
            <p:cNvSpPr/>
            <p:nvPr/>
          </p:nvSpPr>
          <p:spPr>
            <a:xfrm>
              <a:off x="1886400" y="1744950"/>
              <a:ext cx="1425000" cy="1425000"/>
            </a:xfrm>
            <a:prstGeom prst="blockArc">
              <a:avLst>
                <a:gd fmla="val 15565497" name="adj1"/>
                <a:gd fmla="val 21584255" name="adj2"/>
                <a:gd fmla="val 580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g28d7a568423_1_3079"/>
          <p:cNvSpPr txBox="1"/>
          <p:nvPr/>
        </p:nvSpPr>
        <p:spPr>
          <a:xfrm>
            <a:off x="3999275" y="2231700"/>
            <a:ext cx="698400" cy="1429500"/>
          </a:xfrm>
          <a:prstGeom prst="rect">
            <a:avLst/>
          </a:prstGeom>
          <a:solidFill>
            <a:srgbClr val="009EFF">
              <a:alpha val="196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35" name="Google Shape;2235;g28d7a568423_1_3079"/>
          <p:cNvPicPr preferRelativeResize="0"/>
          <p:nvPr/>
        </p:nvPicPr>
        <p:blipFill rotWithShape="1">
          <a:blip r:embed="rId5">
            <a:alphaModFix/>
          </a:blip>
          <a:srcRect b="0" l="2323" r="3230" t="0"/>
          <a:stretch/>
        </p:blipFill>
        <p:spPr>
          <a:xfrm>
            <a:off x="6471875" y="1991900"/>
            <a:ext cx="2336400" cy="185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36" name="Google Shape;2236;g28d7a568423_1_3079"/>
          <p:cNvCxnSpPr>
            <a:stCxn id="2237" idx="3"/>
            <a:endCxn id="2238" idx="1"/>
          </p:cNvCxnSpPr>
          <p:nvPr/>
        </p:nvCxnSpPr>
        <p:spPr>
          <a:xfrm>
            <a:off x="5740200" y="2921950"/>
            <a:ext cx="731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28d7a568423_1_1322"/>
          <p:cNvSpPr txBox="1"/>
          <p:nvPr>
            <p:ph type="title"/>
          </p:nvPr>
        </p:nvSpPr>
        <p:spPr>
          <a:xfrm>
            <a:off x="672000" y="543775"/>
            <a:ext cx="7800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Training pipeline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244" name="Google Shape;2244;g28d7a568423_1_1322"/>
          <p:cNvSpPr txBox="1"/>
          <p:nvPr>
            <p:ph type="title"/>
          </p:nvPr>
        </p:nvSpPr>
        <p:spPr>
          <a:xfrm>
            <a:off x="3041750" y="14144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Create dataset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245" name="Google Shape;2245;g28d7a568423_1_1322"/>
          <p:cNvSpPr txBox="1"/>
          <p:nvPr>
            <p:ph type="title"/>
          </p:nvPr>
        </p:nvSpPr>
        <p:spPr>
          <a:xfrm>
            <a:off x="3041750" y="2333575"/>
            <a:ext cx="4620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Generate spectrograms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246" name="Google Shape;2246;g28d7a568423_1_1322"/>
          <p:cNvSpPr txBox="1"/>
          <p:nvPr>
            <p:ph type="title"/>
          </p:nvPr>
        </p:nvSpPr>
        <p:spPr>
          <a:xfrm>
            <a:off x="3041750" y="3252675"/>
            <a:ext cx="50637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869FB1"/>
                </a:solidFill>
              </a:rPr>
              <a:t>Extract best time stamps</a:t>
            </a:r>
            <a:endParaRPr sz="1400">
              <a:solidFill>
                <a:srgbClr val="869FB1"/>
              </a:solidFill>
            </a:endParaRPr>
          </a:p>
        </p:txBody>
      </p:sp>
      <p:sp>
        <p:nvSpPr>
          <p:cNvPr id="2247" name="Google Shape;2247;g28d7a568423_1_1322"/>
          <p:cNvSpPr txBox="1"/>
          <p:nvPr>
            <p:ph type="title"/>
          </p:nvPr>
        </p:nvSpPr>
        <p:spPr>
          <a:xfrm>
            <a:off x="3041750" y="4171775"/>
            <a:ext cx="3724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chemeClr val="lt1"/>
                </a:solidFill>
              </a:rPr>
              <a:t>Train model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48" name="Google Shape;2248;g28d7a568423_1_1322"/>
          <p:cNvSpPr/>
          <p:nvPr/>
        </p:nvSpPr>
        <p:spPr>
          <a:xfrm>
            <a:off x="2350348" y="4123325"/>
            <a:ext cx="612130" cy="524712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9" name="Google Shape;2249;g28d7a568423_1_1322"/>
          <p:cNvGrpSpPr/>
          <p:nvPr/>
        </p:nvGrpSpPr>
        <p:grpSpPr>
          <a:xfrm>
            <a:off x="2400370" y="3231847"/>
            <a:ext cx="512078" cy="469458"/>
            <a:chOff x="2903337" y="4279032"/>
            <a:chExt cx="382519" cy="350682"/>
          </a:xfrm>
        </p:grpSpPr>
        <p:sp>
          <p:nvSpPr>
            <p:cNvPr id="2250" name="Google Shape;2250;g28d7a568423_1_1322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28d7a568423_1_1322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8d7a568423_1_1322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8d7a568423_1_1322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28d7a568423_1_1322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28d7a568423_1_1322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28d7a568423_1_1322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28d7a568423_1_1322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8d7a568423_1_1322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28d7a568423_1_1322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28d7a568423_1_1322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28d7a568423_1_1322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28d7a568423_1_1322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28d7a568423_1_1322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28d7a568423_1_1322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5" name="Google Shape;2265;g28d7a568423_1_1322"/>
          <p:cNvGrpSpPr/>
          <p:nvPr/>
        </p:nvGrpSpPr>
        <p:grpSpPr>
          <a:xfrm>
            <a:off x="2400368" y="2368829"/>
            <a:ext cx="512071" cy="400119"/>
            <a:chOff x="5626763" y="2013829"/>
            <a:chExt cx="351722" cy="274788"/>
          </a:xfrm>
        </p:grpSpPr>
        <p:sp>
          <p:nvSpPr>
            <p:cNvPr id="2266" name="Google Shape;2266;g28d7a568423_1_1322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28d7a568423_1_1322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28d7a568423_1_1322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8d7a568423_1_1322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28d7a568423_1_1322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28d7a568423_1_1322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28d7a568423_1_1322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28d7a568423_1_1322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28d7a568423_1_1322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8d7a568423_1_1322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6" name="Google Shape;2276;g28d7a568423_1_1322"/>
          <p:cNvGrpSpPr/>
          <p:nvPr/>
        </p:nvGrpSpPr>
        <p:grpSpPr>
          <a:xfrm>
            <a:off x="2400384" y="1457924"/>
            <a:ext cx="512063" cy="340912"/>
            <a:chOff x="4629306" y="3409193"/>
            <a:chExt cx="367255" cy="244486"/>
          </a:xfrm>
        </p:grpSpPr>
        <p:sp>
          <p:nvSpPr>
            <p:cNvPr id="2277" name="Google Shape;2277;g28d7a568423_1_1322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28d7a568423_1_1322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28d7a568423_1_1322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28d7a568423_1_1322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28d7a568423_1_1322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28d7a568423_1_1322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28d7a568423_1_1322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28d7a568423_1_1322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28d7a568423_1_1322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28d7a568423_1_1322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87" name="Google Shape;2287;g28d7a568423_1_1322"/>
          <p:cNvCxnSpPr/>
          <p:nvPr/>
        </p:nvCxnSpPr>
        <p:spPr>
          <a:xfrm>
            <a:off x="1046425" y="1126250"/>
            <a:ext cx="0" cy="3263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88" name="Google Shape;2288;g28d7a568423_1_1322"/>
          <p:cNvCxnSpPr/>
          <p:nvPr/>
        </p:nvCxnSpPr>
        <p:spPr>
          <a:xfrm>
            <a:off x="1037575" y="438085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89" name="Google Shape;2289;g28d7a568423_1_1322"/>
          <p:cNvCxnSpPr/>
          <p:nvPr/>
        </p:nvCxnSpPr>
        <p:spPr>
          <a:xfrm>
            <a:off x="1037575" y="346657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90" name="Google Shape;2290;g28d7a568423_1_1322"/>
          <p:cNvCxnSpPr/>
          <p:nvPr/>
        </p:nvCxnSpPr>
        <p:spPr>
          <a:xfrm>
            <a:off x="1037575" y="2552300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91" name="Google Shape;2291;g28d7a568423_1_1322"/>
          <p:cNvCxnSpPr/>
          <p:nvPr/>
        </p:nvCxnSpPr>
        <p:spPr>
          <a:xfrm>
            <a:off x="1037575" y="1638025"/>
            <a:ext cx="1099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8d7a568423_0_92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/>
              <a:t>No DJ? No problem!</a:t>
            </a:r>
            <a:endParaRPr sz="1800"/>
          </a:p>
        </p:txBody>
      </p:sp>
      <p:pic>
        <p:nvPicPr>
          <p:cNvPr id="1676" name="Google Shape;1676;g28d7a568423_0_925"/>
          <p:cNvPicPr preferRelativeResize="0"/>
          <p:nvPr/>
        </p:nvPicPr>
        <p:blipFill rotWithShape="1">
          <a:blip r:embed="rId3">
            <a:alphaModFix/>
          </a:blip>
          <a:srcRect b="0" l="38623" r="0" t="0"/>
          <a:stretch/>
        </p:blipFill>
        <p:spPr>
          <a:xfrm>
            <a:off x="4572000" y="1333500"/>
            <a:ext cx="3288900" cy="34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g28d7a568423_0_925"/>
          <p:cNvPicPr preferRelativeResize="0"/>
          <p:nvPr/>
        </p:nvPicPr>
        <p:blipFill rotWithShape="1">
          <a:blip r:embed="rId4">
            <a:alphaModFix/>
          </a:blip>
          <a:srcRect b="0" l="19335" r="19341" t="0"/>
          <a:stretch/>
        </p:blipFill>
        <p:spPr>
          <a:xfrm>
            <a:off x="1283100" y="1333500"/>
            <a:ext cx="3288899" cy="34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8d7a568423_1_312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Hyperparameter optimization</a:t>
            </a:r>
            <a:endParaRPr/>
          </a:p>
        </p:txBody>
      </p:sp>
      <p:pic>
        <p:nvPicPr>
          <p:cNvPr id="2297" name="Google Shape;2297;g28d7a568423_1_3124"/>
          <p:cNvPicPr preferRelativeResize="0"/>
          <p:nvPr/>
        </p:nvPicPr>
        <p:blipFill rotWithShape="1">
          <a:blip r:embed="rId3">
            <a:alphaModFix/>
          </a:blip>
          <a:srcRect b="4333" l="0" r="0" t="0"/>
          <a:stretch/>
        </p:blipFill>
        <p:spPr>
          <a:xfrm>
            <a:off x="4984400" y="1976725"/>
            <a:ext cx="3667200" cy="2077200"/>
          </a:xfrm>
          <a:prstGeom prst="roundRect">
            <a:avLst>
              <a:gd fmla="val 7274" name="adj"/>
            </a:avLst>
          </a:prstGeom>
          <a:noFill/>
          <a:ln>
            <a:noFill/>
          </a:ln>
        </p:spPr>
      </p:pic>
      <p:pic>
        <p:nvPicPr>
          <p:cNvPr id="2298" name="Google Shape;2298;g28d7a568423_1_3124"/>
          <p:cNvPicPr preferRelativeResize="0"/>
          <p:nvPr/>
        </p:nvPicPr>
        <p:blipFill rotWithShape="1">
          <a:blip r:embed="rId4">
            <a:alphaModFix/>
          </a:blip>
          <a:srcRect b="4770" l="0" r="0" t="0"/>
          <a:stretch/>
        </p:blipFill>
        <p:spPr>
          <a:xfrm>
            <a:off x="434875" y="1976725"/>
            <a:ext cx="3667200" cy="2077200"/>
          </a:xfrm>
          <a:prstGeom prst="roundRect">
            <a:avLst>
              <a:gd fmla="val 5292" name="adj"/>
            </a:avLst>
          </a:prstGeom>
          <a:noFill/>
          <a:ln>
            <a:noFill/>
          </a:ln>
        </p:spPr>
      </p:pic>
      <p:sp>
        <p:nvSpPr>
          <p:cNvPr id="2299" name="Google Shape;2299;g28d7a568423_1_3124"/>
          <p:cNvSpPr txBox="1"/>
          <p:nvPr/>
        </p:nvSpPr>
        <p:spPr>
          <a:xfrm rot="-5400000">
            <a:off x="-634625" y="28152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Loss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0" name="Google Shape;2300;g28d7a568423_1_3124"/>
          <p:cNvSpPr txBox="1"/>
          <p:nvPr/>
        </p:nvSpPr>
        <p:spPr>
          <a:xfrm>
            <a:off x="1399075" y="40539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Epochs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1" name="Google Shape;2301;g28d7a568423_1_3124"/>
          <p:cNvSpPr txBox="1"/>
          <p:nvPr/>
        </p:nvSpPr>
        <p:spPr>
          <a:xfrm rot="-5400000">
            <a:off x="3914900" y="28152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Validation Loss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2" name="Google Shape;2302;g28d7a568423_1_3124"/>
          <p:cNvSpPr txBox="1"/>
          <p:nvPr/>
        </p:nvSpPr>
        <p:spPr>
          <a:xfrm>
            <a:off x="5948600" y="4053925"/>
            <a:ext cx="17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Epochs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28d7a568423_1_319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 architecture &amp; Hyperparameters</a:t>
            </a:r>
            <a:endParaRPr/>
          </a:p>
        </p:txBody>
      </p:sp>
      <p:pic>
        <p:nvPicPr>
          <p:cNvPr id="2308" name="Google Shape;2308;g28d7a568423_1_3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25" y="1129650"/>
            <a:ext cx="6773100" cy="370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09" name="Google Shape;2309;g28d7a568423_1_3194"/>
          <p:cNvSpPr txBox="1"/>
          <p:nvPr/>
        </p:nvSpPr>
        <p:spPr>
          <a:xfrm>
            <a:off x="1319225" y="22743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256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0" name="Google Shape;2310;g28d7a568423_1_3194"/>
          <p:cNvSpPr txBox="1"/>
          <p:nvPr/>
        </p:nvSpPr>
        <p:spPr>
          <a:xfrm>
            <a:off x="1880225" y="1418425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2813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1" name="Google Shape;2311;g28d7a568423_1_3194"/>
          <p:cNvSpPr txBox="1"/>
          <p:nvPr/>
        </p:nvSpPr>
        <p:spPr>
          <a:xfrm>
            <a:off x="2654300" y="1747075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1407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2" name="Google Shape;2312;g28d7a568423_1_3194"/>
          <p:cNvSpPr txBox="1"/>
          <p:nvPr/>
        </p:nvSpPr>
        <p:spPr>
          <a:xfrm>
            <a:off x="1283100" y="2956375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3" name="Google Shape;2313;g28d7a568423_1_3194"/>
          <p:cNvSpPr txBox="1"/>
          <p:nvPr/>
        </p:nvSpPr>
        <p:spPr>
          <a:xfrm>
            <a:off x="2169000" y="2556175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128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4" name="Google Shape;2314;g28d7a568423_1_3194"/>
          <p:cNvSpPr txBox="1"/>
          <p:nvPr/>
        </p:nvSpPr>
        <p:spPr>
          <a:xfrm>
            <a:off x="2249125" y="31748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4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5" name="Google Shape;2315;g28d7a568423_1_3194"/>
          <p:cNvSpPr txBox="1"/>
          <p:nvPr/>
        </p:nvSpPr>
        <p:spPr>
          <a:xfrm>
            <a:off x="3787375" y="22743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176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6" name="Google Shape;2316;g28d7a568423_1_3194"/>
          <p:cNvSpPr txBox="1"/>
          <p:nvPr/>
        </p:nvSpPr>
        <p:spPr>
          <a:xfrm>
            <a:off x="3311300" y="27811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7" name="Google Shape;2317;g28d7a568423_1_3194"/>
          <p:cNvSpPr txBox="1"/>
          <p:nvPr/>
        </p:nvSpPr>
        <p:spPr>
          <a:xfrm>
            <a:off x="3555200" y="31748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16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8" name="Google Shape;2318;g28d7a568423_1_3194"/>
          <p:cNvSpPr txBox="1"/>
          <p:nvPr/>
        </p:nvSpPr>
        <p:spPr>
          <a:xfrm>
            <a:off x="5077600" y="38560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256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9" name="Google Shape;2319;g28d7a568423_1_3194"/>
          <p:cNvSpPr txBox="1"/>
          <p:nvPr/>
        </p:nvSpPr>
        <p:spPr>
          <a:xfrm>
            <a:off x="5943050" y="41446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256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20" name="Google Shape;2320;g28d7a568423_1_3194"/>
          <p:cNvSpPr txBox="1"/>
          <p:nvPr/>
        </p:nvSpPr>
        <p:spPr>
          <a:xfrm>
            <a:off x="6824525" y="4432650"/>
            <a:ext cx="6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240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21" name="Google Shape;2321;g28d7a568423_1_3194"/>
          <p:cNvCxnSpPr/>
          <p:nvPr/>
        </p:nvCxnSpPr>
        <p:spPr>
          <a:xfrm>
            <a:off x="1321925" y="2932275"/>
            <a:ext cx="0" cy="833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2" name="Google Shape;2322;g28d7a568423_1_3194"/>
          <p:cNvCxnSpPr/>
          <p:nvPr/>
        </p:nvCxnSpPr>
        <p:spPr>
          <a:xfrm flipH="1" rot="10800000">
            <a:off x="1313925" y="3765400"/>
            <a:ext cx="3589200" cy="81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3" name="Google Shape;2323;g28d7a568423_1_3194"/>
          <p:cNvCxnSpPr/>
          <p:nvPr/>
        </p:nvCxnSpPr>
        <p:spPr>
          <a:xfrm rot="10800000">
            <a:off x="4879025" y="3324700"/>
            <a:ext cx="8100" cy="448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4" name="Google Shape;2324;g28d7a568423_1_3194"/>
          <p:cNvSpPr txBox="1"/>
          <p:nvPr/>
        </p:nvSpPr>
        <p:spPr>
          <a:xfrm>
            <a:off x="1981625" y="3765375"/>
            <a:ext cx="22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Convolutional Layers</a:t>
            </a:r>
            <a:endParaRPr b="1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25" name="Google Shape;2325;g28d7a568423_1_3194"/>
          <p:cNvCxnSpPr/>
          <p:nvPr/>
        </p:nvCxnSpPr>
        <p:spPr>
          <a:xfrm rot="10800000">
            <a:off x="5215600" y="2251250"/>
            <a:ext cx="0" cy="464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g28d7a568423_1_3194"/>
          <p:cNvCxnSpPr/>
          <p:nvPr/>
        </p:nvCxnSpPr>
        <p:spPr>
          <a:xfrm>
            <a:off x="5191575" y="2259300"/>
            <a:ext cx="2371500" cy="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7" name="Google Shape;2327;g28d7a568423_1_3194"/>
          <p:cNvCxnSpPr/>
          <p:nvPr/>
        </p:nvCxnSpPr>
        <p:spPr>
          <a:xfrm>
            <a:off x="7571050" y="2267300"/>
            <a:ext cx="8100" cy="1169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g28d7a568423_1_3194"/>
          <p:cNvSpPr txBox="1"/>
          <p:nvPr/>
        </p:nvSpPr>
        <p:spPr>
          <a:xfrm>
            <a:off x="5274475" y="1874150"/>
            <a:ext cx="22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Dense Layers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28d7a568423_1_3307"/>
          <p:cNvSpPr txBox="1"/>
          <p:nvPr>
            <p:ph type="title"/>
          </p:nvPr>
        </p:nvSpPr>
        <p:spPr>
          <a:xfrm>
            <a:off x="4539425" y="2189125"/>
            <a:ext cx="366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video generation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8d7a5685fc_14_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Automated Music Video generation</a:t>
            </a:r>
            <a:endParaRPr/>
          </a:p>
        </p:txBody>
      </p:sp>
      <p:sp>
        <p:nvSpPr>
          <p:cNvPr id="2339" name="Google Shape;2339;g28d7a5685fc_14_0"/>
          <p:cNvSpPr/>
          <p:nvPr/>
        </p:nvSpPr>
        <p:spPr>
          <a:xfrm>
            <a:off x="1513329" y="2123528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g28d7a5685fc_14_0"/>
          <p:cNvSpPr/>
          <p:nvPr/>
        </p:nvSpPr>
        <p:spPr>
          <a:xfrm>
            <a:off x="3334243" y="2123528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g28d7a5685fc_14_0"/>
          <p:cNvSpPr/>
          <p:nvPr/>
        </p:nvSpPr>
        <p:spPr>
          <a:xfrm>
            <a:off x="5116615" y="2123515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g28d7a5685fc_14_0"/>
          <p:cNvSpPr/>
          <p:nvPr/>
        </p:nvSpPr>
        <p:spPr>
          <a:xfrm>
            <a:off x="6897654" y="2123515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g28d7a5685fc_14_0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Gradually move from vector of one image to another for smooth transition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344" name="Google Shape;2344;g28d7a5685fc_14_0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Diffuse</a:t>
            </a:r>
            <a:endParaRPr/>
          </a:p>
        </p:txBody>
      </p:sp>
      <p:sp>
        <p:nvSpPr>
          <p:cNvPr id="2345" name="Google Shape;2345;g28d7a5685fc_14_0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r>
              <a:rPr lang="en" sz="1100">
                <a:solidFill>
                  <a:schemeClr val="lt1"/>
                </a:solidFill>
              </a:rPr>
              <a:t>nput prompt to HuggingFace’s Stable Diffusion to generate images </a:t>
            </a:r>
            <a:endParaRPr/>
          </a:p>
        </p:txBody>
      </p:sp>
      <p:sp>
        <p:nvSpPr>
          <p:cNvPr id="2346" name="Google Shape;2346;g28d7a5685fc_14_0"/>
          <p:cNvSpPr txBox="1"/>
          <p:nvPr>
            <p:ph idx="3" type="title"/>
          </p:nvPr>
        </p:nvSpPr>
        <p:spPr>
          <a:xfrm>
            <a:off x="29321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Interpolate</a:t>
            </a:r>
            <a:endParaRPr/>
          </a:p>
        </p:txBody>
      </p:sp>
      <p:sp>
        <p:nvSpPr>
          <p:cNvPr id="2347" name="Google Shape;2347;g28d7a5685fc_14_0"/>
          <p:cNvSpPr txBox="1"/>
          <p:nvPr>
            <p:ph idx="5" type="title"/>
          </p:nvPr>
        </p:nvSpPr>
        <p:spPr>
          <a:xfrm>
            <a:off x="4753101" y="1594150"/>
            <a:ext cx="1641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Synchronize</a:t>
            </a:r>
            <a:endParaRPr/>
          </a:p>
        </p:txBody>
      </p:sp>
      <p:sp>
        <p:nvSpPr>
          <p:cNvPr id="2348" name="Google Shape;2348;g28d7a5685fc_14_0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Match the </a:t>
            </a:r>
            <a:r>
              <a:rPr lang="en" sz="1100">
                <a:solidFill>
                  <a:schemeClr val="lt1"/>
                </a:solidFill>
              </a:rPr>
              <a:t>image frames to beats of music using spectrogram analysis</a:t>
            </a:r>
            <a:endParaRPr/>
          </a:p>
        </p:txBody>
      </p:sp>
      <p:sp>
        <p:nvSpPr>
          <p:cNvPr id="2349" name="Google Shape;2349;g28d7a5685fc_14_0"/>
          <p:cNvSpPr txBox="1"/>
          <p:nvPr>
            <p:ph idx="7" type="title"/>
          </p:nvPr>
        </p:nvSpPr>
        <p:spPr>
          <a:xfrm>
            <a:off x="6419363" y="1594156"/>
            <a:ext cx="1537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Play</a:t>
            </a:r>
            <a:endParaRPr/>
          </a:p>
        </p:txBody>
      </p:sp>
      <p:sp>
        <p:nvSpPr>
          <p:cNvPr id="2350" name="Google Shape;2350;g28d7a5685fc_14_0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Utilize PyGame to play audio with images and save video</a:t>
            </a:r>
            <a:endParaRPr/>
          </a:p>
        </p:txBody>
      </p:sp>
      <p:sp>
        <p:nvSpPr>
          <p:cNvPr id="2351" name="Google Shape;2351;g28d7a5685fc_14_0"/>
          <p:cNvSpPr/>
          <p:nvPr/>
        </p:nvSpPr>
        <p:spPr>
          <a:xfrm>
            <a:off x="5271796" y="2456668"/>
            <a:ext cx="421357" cy="536954"/>
          </a:xfrm>
          <a:custGeom>
            <a:rect b="b" l="l" r="r" t="t"/>
            <a:pathLst>
              <a:path extrusionOk="0" h="25218" w="19789">
                <a:moveTo>
                  <a:pt x="3055" y="795"/>
                </a:moveTo>
                <a:lnTo>
                  <a:pt x="3660" y="1147"/>
                </a:lnTo>
                <a:lnTo>
                  <a:pt x="3392" y="2235"/>
                </a:lnTo>
                <a:lnTo>
                  <a:pt x="2690" y="2235"/>
                </a:lnTo>
                <a:lnTo>
                  <a:pt x="2421" y="1148"/>
                </a:lnTo>
                <a:lnTo>
                  <a:pt x="3055" y="795"/>
                </a:lnTo>
                <a:close/>
                <a:moveTo>
                  <a:pt x="3607" y="2974"/>
                </a:moveTo>
                <a:lnTo>
                  <a:pt x="3607" y="5436"/>
                </a:lnTo>
                <a:lnTo>
                  <a:pt x="2475" y="5436"/>
                </a:lnTo>
                <a:lnTo>
                  <a:pt x="2475" y="4252"/>
                </a:lnTo>
                <a:lnTo>
                  <a:pt x="2893" y="4252"/>
                </a:lnTo>
                <a:cubicBezTo>
                  <a:pt x="2895" y="4252"/>
                  <a:pt x="2898" y="4252"/>
                  <a:pt x="2900" y="4252"/>
                </a:cubicBezTo>
                <a:cubicBezTo>
                  <a:pt x="3104" y="4252"/>
                  <a:pt x="3270" y="4087"/>
                  <a:pt x="3270" y="3883"/>
                </a:cubicBezTo>
                <a:cubicBezTo>
                  <a:pt x="3270" y="3679"/>
                  <a:pt x="3104" y="3514"/>
                  <a:pt x="2900" y="3514"/>
                </a:cubicBezTo>
                <a:cubicBezTo>
                  <a:pt x="2898" y="3514"/>
                  <a:pt x="2895" y="3514"/>
                  <a:pt x="2893" y="3514"/>
                </a:cubicBezTo>
                <a:lnTo>
                  <a:pt x="2475" y="3514"/>
                </a:lnTo>
                <a:lnTo>
                  <a:pt x="2475" y="2974"/>
                </a:lnTo>
                <a:close/>
                <a:moveTo>
                  <a:pt x="4001" y="6176"/>
                </a:moveTo>
                <a:lnTo>
                  <a:pt x="4001" y="7013"/>
                </a:lnTo>
                <a:lnTo>
                  <a:pt x="2080" y="7013"/>
                </a:lnTo>
                <a:lnTo>
                  <a:pt x="2080" y="6176"/>
                </a:lnTo>
                <a:close/>
                <a:moveTo>
                  <a:pt x="17365" y="8471"/>
                </a:moveTo>
                <a:lnTo>
                  <a:pt x="17365" y="8964"/>
                </a:lnTo>
                <a:lnTo>
                  <a:pt x="16232" y="8964"/>
                </a:lnTo>
                <a:lnTo>
                  <a:pt x="16232" y="8471"/>
                </a:lnTo>
                <a:close/>
                <a:moveTo>
                  <a:pt x="17658" y="9703"/>
                </a:moveTo>
                <a:cubicBezTo>
                  <a:pt x="17870" y="9703"/>
                  <a:pt x="18051" y="9856"/>
                  <a:pt x="18084" y="10066"/>
                </a:cubicBezTo>
                <a:lnTo>
                  <a:pt x="18235" y="10983"/>
                </a:lnTo>
                <a:lnTo>
                  <a:pt x="15264" y="10983"/>
                </a:lnTo>
                <a:lnTo>
                  <a:pt x="15413" y="10066"/>
                </a:lnTo>
                <a:cubicBezTo>
                  <a:pt x="15447" y="9856"/>
                  <a:pt x="15628" y="9703"/>
                  <a:pt x="15839" y="9703"/>
                </a:cubicBezTo>
                <a:cubicBezTo>
                  <a:pt x="15840" y="9703"/>
                  <a:pt x="15841" y="9703"/>
                  <a:pt x="15841" y="9703"/>
                </a:cubicBezTo>
                <a:lnTo>
                  <a:pt x="17656" y="9703"/>
                </a:lnTo>
                <a:cubicBezTo>
                  <a:pt x="17657" y="9703"/>
                  <a:pt x="17657" y="9703"/>
                  <a:pt x="17658" y="9703"/>
                </a:cubicBezTo>
                <a:close/>
                <a:moveTo>
                  <a:pt x="14797" y="11721"/>
                </a:moveTo>
                <a:cubicBezTo>
                  <a:pt x="14799" y="11721"/>
                  <a:pt x="14802" y="11721"/>
                  <a:pt x="14805" y="11721"/>
                </a:cubicBezTo>
                <a:lnTo>
                  <a:pt x="18695" y="11721"/>
                </a:lnTo>
                <a:cubicBezTo>
                  <a:pt x="18882" y="11724"/>
                  <a:pt x="19033" y="11878"/>
                  <a:pt x="19033" y="12066"/>
                </a:cubicBezTo>
                <a:cubicBezTo>
                  <a:pt x="19033" y="12253"/>
                  <a:pt x="18882" y="12407"/>
                  <a:pt x="18695" y="12410"/>
                </a:cubicBezTo>
                <a:lnTo>
                  <a:pt x="14805" y="12410"/>
                </a:lnTo>
                <a:cubicBezTo>
                  <a:pt x="14802" y="12410"/>
                  <a:pt x="14799" y="12410"/>
                  <a:pt x="14797" y="12410"/>
                </a:cubicBezTo>
                <a:cubicBezTo>
                  <a:pt x="14607" y="12410"/>
                  <a:pt x="14452" y="12256"/>
                  <a:pt x="14452" y="12066"/>
                </a:cubicBezTo>
                <a:cubicBezTo>
                  <a:pt x="14452" y="11875"/>
                  <a:pt x="14607" y="11721"/>
                  <a:pt x="14797" y="11721"/>
                </a:cubicBezTo>
                <a:close/>
                <a:moveTo>
                  <a:pt x="4986" y="12825"/>
                </a:moveTo>
                <a:cubicBezTo>
                  <a:pt x="5174" y="12828"/>
                  <a:pt x="5324" y="12982"/>
                  <a:pt x="5324" y="13169"/>
                </a:cubicBezTo>
                <a:cubicBezTo>
                  <a:pt x="5324" y="13357"/>
                  <a:pt x="5174" y="13510"/>
                  <a:pt x="4986" y="13514"/>
                </a:cubicBezTo>
                <a:lnTo>
                  <a:pt x="1096" y="13514"/>
                </a:lnTo>
                <a:cubicBezTo>
                  <a:pt x="907" y="13510"/>
                  <a:pt x="758" y="13357"/>
                  <a:pt x="758" y="13169"/>
                </a:cubicBezTo>
                <a:cubicBezTo>
                  <a:pt x="758" y="12982"/>
                  <a:pt x="907" y="12828"/>
                  <a:pt x="1096" y="12825"/>
                </a:cubicBezTo>
                <a:close/>
                <a:moveTo>
                  <a:pt x="4526" y="14252"/>
                </a:moveTo>
                <a:lnTo>
                  <a:pt x="4376" y="15169"/>
                </a:lnTo>
                <a:cubicBezTo>
                  <a:pt x="4342" y="15379"/>
                  <a:pt x="4161" y="15533"/>
                  <a:pt x="3947" y="15533"/>
                </a:cubicBezTo>
                <a:lnTo>
                  <a:pt x="2134" y="15533"/>
                </a:lnTo>
                <a:cubicBezTo>
                  <a:pt x="1921" y="15533"/>
                  <a:pt x="1739" y="15379"/>
                  <a:pt x="1705" y="15169"/>
                </a:cubicBezTo>
                <a:lnTo>
                  <a:pt x="1555" y="14252"/>
                </a:lnTo>
                <a:close/>
                <a:moveTo>
                  <a:pt x="3558" y="16271"/>
                </a:moveTo>
                <a:lnTo>
                  <a:pt x="3558" y="16763"/>
                </a:lnTo>
                <a:lnTo>
                  <a:pt x="2425" y="16763"/>
                </a:lnTo>
                <a:lnTo>
                  <a:pt x="2425" y="16271"/>
                </a:lnTo>
                <a:close/>
                <a:moveTo>
                  <a:pt x="17709" y="18222"/>
                </a:moveTo>
                <a:lnTo>
                  <a:pt x="17709" y="19059"/>
                </a:lnTo>
                <a:lnTo>
                  <a:pt x="15789" y="19059"/>
                </a:lnTo>
                <a:lnTo>
                  <a:pt x="15789" y="18222"/>
                </a:lnTo>
                <a:close/>
                <a:moveTo>
                  <a:pt x="17316" y="19797"/>
                </a:moveTo>
                <a:lnTo>
                  <a:pt x="17316" y="20981"/>
                </a:lnTo>
                <a:lnTo>
                  <a:pt x="16897" y="20981"/>
                </a:lnTo>
                <a:cubicBezTo>
                  <a:pt x="16695" y="20986"/>
                  <a:pt x="16534" y="21149"/>
                  <a:pt x="16534" y="21351"/>
                </a:cubicBezTo>
                <a:cubicBezTo>
                  <a:pt x="16534" y="21552"/>
                  <a:pt x="16695" y="21716"/>
                  <a:pt x="16897" y="21721"/>
                </a:cubicBezTo>
                <a:lnTo>
                  <a:pt x="17316" y="21721"/>
                </a:lnTo>
                <a:lnTo>
                  <a:pt x="17316" y="22259"/>
                </a:lnTo>
                <a:lnTo>
                  <a:pt x="16183" y="22259"/>
                </a:lnTo>
                <a:lnTo>
                  <a:pt x="16183" y="19797"/>
                </a:lnTo>
                <a:close/>
                <a:moveTo>
                  <a:pt x="17100" y="22999"/>
                </a:moveTo>
                <a:lnTo>
                  <a:pt x="17367" y="24083"/>
                </a:lnTo>
                <a:lnTo>
                  <a:pt x="16722" y="24427"/>
                </a:lnTo>
                <a:lnTo>
                  <a:pt x="16129" y="24087"/>
                </a:lnTo>
                <a:lnTo>
                  <a:pt x="16397" y="22999"/>
                </a:lnTo>
                <a:close/>
                <a:moveTo>
                  <a:pt x="3059" y="1"/>
                </a:moveTo>
                <a:cubicBezTo>
                  <a:pt x="2997" y="1"/>
                  <a:pt x="2935" y="16"/>
                  <a:pt x="2879" y="48"/>
                </a:cubicBezTo>
                <a:lnTo>
                  <a:pt x="1997" y="540"/>
                </a:lnTo>
                <a:cubicBezTo>
                  <a:pt x="1990" y="544"/>
                  <a:pt x="1982" y="549"/>
                  <a:pt x="1974" y="554"/>
                </a:cubicBezTo>
                <a:cubicBezTo>
                  <a:pt x="1737" y="711"/>
                  <a:pt x="1624" y="1000"/>
                  <a:pt x="1692" y="1277"/>
                </a:cubicBezTo>
                <a:lnTo>
                  <a:pt x="1974" y="2422"/>
                </a:lnTo>
                <a:cubicBezTo>
                  <a:pt x="1823" y="2557"/>
                  <a:pt x="1736" y="2751"/>
                  <a:pt x="1736" y="2956"/>
                </a:cubicBezTo>
                <a:lnTo>
                  <a:pt x="1736" y="5479"/>
                </a:lnTo>
                <a:cubicBezTo>
                  <a:pt x="1498" y="5572"/>
                  <a:pt x="1342" y="5799"/>
                  <a:pt x="1342" y="6055"/>
                </a:cubicBezTo>
                <a:lnTo>
                  <a:pt x="1342" y="7080"/>
                </a:lnTo>
                <a:cubicBezTo>
                  <a:pt x="985" y="7220"/>
                  <a:pt x="751" y="7565"/>
                  <a:pt x="751" y="7947"/>
                </a:cubicBezTo>
                <a:lnTo>
                  <a:pt x="751" y="12141"/>
                </a:lnTo>
                <a:cubicBezTo>
                  <a:pt x="301" y="12292"/>
                  <a:pt x="1" y="12719"/>
                  <a:pt x="12" y="13193"/>
                </a:cubicBezTo>
                <a:cubicBezTo>
                  <a:pt x="24" y="13668"/>
                  <a:pt x="342" y="14081"/>
                  <a:pt x="799" y="14210"/>
                </a:cubicBezTo>
                <a:lnTo>
                  <a:pt x="976" y="15287"/>
                </a:lnTo>
                <a:cubicBezTo>
                  <a:pt x="1040" y="15689"/>
                  <a:pt x="1309" y="16027"/>
                  <a:pt x="1687" y="16182"/>
                </a:cubicBezTo>
                <a:lnTo>
                  <a:pt x="1687" y="17132"/>
                </a:lnTo>
                <a:cubicBezTo>
                  <a:pt x="1687" y="17336"/>
                  <a:pt x="1851" y="17501"/>
                  <a:pt x="2055" y="17501"/>
                </a:cubicBezTo>
                <a:lnTo>
                  <a:pt x="2620" y="17501"/>
                </a:lnTo>
                <a:lnTo>
                  <a:pt x="2607" y="20023"/>
                </a:lnTo>
                <a:cubicBezTo>
                  <a:pt x="2607" y="22127"/>
                  <a:pt x="4319" y="23839"/>
                  <a:pt x="6422" y="23839"/>
                </a:cubicBezTo>
                <a:cubicBezTo>
                  <a:pt x="6435" y="23839"/>
                  <a:pt x="6447" y="23839"/>
                  <a:pt x="6460" y="23839"/>
                </a:cubicBezTo>
                <a:cubicBezTo>
                  <a:pt x="8561" y="23818"/>
                  <a:pt x="10239" y="22075"/>
                  <a:pt x="10239" y="19974"/>
                </a:cubicBezTo>
                <a:lnTo>
                  <a:pt x="10239" y="4951"/>
                </a:lnTo>
                <a:cubicBezTo>
                  <a:pt x="10239" y="3262"/>
                  <a:pt x="11580" y="1852"/>
                  <a:pt x="13269" y="1827"/>
                </a:cubicBezTo>
                <a:cubicBezTo>
                  <a:pt x="13285" y="1827"/>
                  <a:pt x="13301" y="1827"/>
                  <a:pt x="13317" y="1827"/>
                </a:cubicBezTo>
                <a:cubicBezTo>
                  <a:pt x="15015" y="1827"/>
                  <a:pt x="16395" y="3207"/>
                  <a:pt x="16395" y="4904"/>
                </a:cubicBezTo>
                <a:lnTo>
                  <a:pt x="16395" y="7733"/>
                </a:lnTo>
                <a:lnTo>
                  <a:pt x="15863" y="7733"/>
                </a:lnTo>
                <a:cubicBezTo>
                  <a:pt x="15659" y="7733"/>
                  <a:pt x="15494" y="7897"/>
                  <a:pt x="15494" y="8101"/>
                </a:cubicBezTo>
                <a:lnTo>
                  <a:pt x="15494" y="9017"/>
                </a:lnTo>
                <a:cubicBezTo>
                  <a:pt x="15069" y="9148"/>
                  <a:pt x="14757" y="9508"/>
                  <a:pt x="14686" y="9947"/>
                </a:cubicBezTo>
                <a:lnTo>
                  <a:pt x="14509" y="11023"/>
                </a:lnTo>
                <a:cubicBezTo>
                  <a:pt x="14052" y="11153"/>
                  <a:pt x="13733" y="11565"/>
                  <a:pt x="13722" y="12039"/>
                </a:cubicBezTo>
                <a:cubicBezTo>
                  <a:pt x="13710" y="12515"/>
                  <a:pt x="14010" y="12941"/>
                  <a:pt x="14460" y="13092"/>
                </a:cubicBezTo>
                <a:lnTo>
                  <a:pt x="14460" y="17285"/>
                </a:lnTo>
                <a:cubicBezTo>
                  <a:pt x="14460" y="17669"/>
                  <a:pt x="14694" y="18013"/>
                  <a:pt x="15051" y="18154"/>
                </a:cubicBezTo>
                <a:lnTo>
                  <a:pt x="15051" y="19179"/>
                </a:lnTo>
                <a:cubicBezTo>
                  <a:pt x="15051" y="19434"/>
                  <a:pt x="15208" y="19662"/>
                  <a:pt x="15445" y="19755"/>
                </a:cubicBezTo>
                <a:lnTo>
                  <a:pt x="15445" y="22278"/>
                </a:lnTo>
                <a:cubicBezTo>
                  <a:pt x="15445" y="22482"/>
                  <a:pt x="15532" y="22676"/>
                  <a:pt x="15683" y="22812"/>
                </a:cubicBezTo>
                <a:lnTo>
                  <a:pt x="15402" y="23957"/>
                </a:lnTo>
                <a:cubicBezTo>
                  <a:pt x="15333" y="24233"/>
                  <a:pt x="15447" y="24522"/>
                  <a:pt x="15683" y="24680"/>
                </a:cubicBezTo>
                <a:cubicBezTo>
                  <a:pt x="15690" y="24684"/>
                  <a:pt x="15697" y="24687"/>
                  <a:pt x="15703" y="24692"/>
                </a:cubicBezTo>
                <a:lnTo>
                  <a:pt x="16532" y="25168"/>
                </a:lnTo>
                <a:cubicBezTo>
                  <a:pt x="16589" y="25201"/>
                  <a:pt x="16652" y="25217"/>
                  <a:pt x="16716" y="25217"/>
                </a:cubicBezTo>
                <a:cubicBezTo>
                  <a:pt x="16776" y="25217"/>
                  <a:pt x="16835" y="25203"/>
                  <a:pt x="16889" y="25175"/>
                </a:cubicBezTo>
                <a:lnTo>
                  <a:pt x="17786" y="24697"/>
                </a:lnTo>
                <a:cubicBezTo>
                  <a:pt x="17796" y="24692"/>
                  <a:pt x="17806" y="24685"/>
                  <a:pt x="17816" y="24679"/>
                </a:cubicBezTo>
                <a:cubicBezTo>
                  <a:pt x="18054" y="24522"/>
                  <a:pt x="18166" y="24233"/>
                  <a:pt x="18098" y="23957"/>
                </a:cubicBezTo>
                <a:lnTo>
                  <a:pt x="17816" y="22812"/>
                </a:lnTo>
                <a:cubicBezTo>
                  <a:pt x="17968" y="22676"/>
                  <a:pt x="18055" y="22482"/>
                  <a:pt x="18055" y="22278"/>
                </a:cubicBezTo>
                <a:lnTo>
                  <a:pt x="18055" y="19754"/>
                </a:lnTo>
                <a:cubicBezTo>
                  <a:pt x="18291" y="19662"/>
                  <a:pt x="18448" y="19433"/>
                  <a:pt x="18448" y="19179"/>
                </a:cubicBezTo>
                <a:lnTo>
                  <a:pt x="18448" y="18154"/>
                </a:lnTo>
                <a:cubicBezTo>
                  <a:pt x="18805" y="18012"/>
                  <a:pt x="19039" y="17669"/>
                  <a:pt x="19039" y="17285"/>
                </a:cubicBezTo>
                <a:lnTo>
                  <a:pt x="19039" y="16896"/>
                </a:lnTo>
                <a:cubicBezTo>
                  <a:pt x="19044" y="16689"/>
                  <a:pt x="18877" y="16520"/>
                  <a:pt x="18670" y="16520"/>
                </a:cubicBezTo>
                <a:cubicBezTo>
                  <a:pt x="18464" y="16520"/>
                  <a:pt x="18297" y="16689"/>
                  <a:pt x="18301" y="16896"/>
                </a:cubicBezTo>
                <a:lnTo>
                  <a:pt x="18301" y="17285"/>
                </a:lnTo>
                <a:cubicBezTo>
                  <a:pt x="18301" y="17394"/>
                  <a:pt x="18213" y="17482"/>
                  <a:pt x="18104" y="17482"/>
                </a:cubicBezTo>
                <a:lnTo>
                  <a:pt x="15395" y="17482"/>
                </a:lnTo>
                <a:cubicBezTo>
                  <a:pt x="15286" y="17482"/>
                  <a:pt x="15198" y="17394"/>
                  <a:pt x="15198" y="17285"/>
                </a:cubicBezTo>
                <a:lnTo>
                  <a:pt x="15198" y="13148"/>
                </a:lnTo>
                <a:lnTo>
                  <a:pt x="18300" y="13148"/>
                </a:lnTo>
                <a:lnTo>
                  <a:pt x="18300" y="14746"/>
                </a:lnTo>
                <a:cubicBezTo>
                  <a:pt x="18305" y="14947"/>
                  <a:pt x="18469" y="15108"/>
                  <a:pt x="18670" y="15108"/>
                </a:cubicBezTo>
                <a:cubicBezTo>
                  <a:pt x="18871" y="15108"/>
                  <a:pt x="19035" y="14947"/>
                  <a:pt x="19039" y="14746"/>
                </a:cubicBezTo>
                <a:lnTo>
                  <a:pt x="19039" y="13092"/>
                </a:lnTo>
                <a:cubicBezTo>
                  <a:pt x="19490" y="12941"/>
                  <a:pt x="19788" y="12515"/>
                  <a:pt x="19778" y="12039"/>
                </a:cubicBezTo>
                <a:cubicBezTo>
                  <a:pt x="19767" y="11565"/>
                  <a:pt x="19447" y="11153"/>
                  <a:pt x="18990" y="11023"/>
                </a:cubicBezTo>
                <a:lnTo>
                  <a:pt x="18814" y="9947"/>
                </a:lnTo>
                <a:cubicBezTo>
                  <a:pt x="18749" y="9545"/>
                  <a:pt x="18480" y="9206"/>
                  <a:pt x="18103" y="9052"/>
                </a:cubicBezTo>
                <a:lnTo>
                  <a:pt x="18103" y="8101"/>
                </a:lnTo>
                <a:cubicBezTo>
                  <a:pt x="18103" y="7897"/>
                  <a:pt x="17938" y="7733"/>
                  <a:pt x="17734" y="7733"/>
                </a:cubicBezTo>
                <a:lnTo>
                  <a:pt x="17133" y="7733"/>
                </a:lnTo>
                <a:lnTo>
                  <a:pt x="17133" y="4953"/>
                </a:lnTo>
                <a:cubicBezTo>
                  <a:pt x="17133" y="2852"/>
                  <a:pt x="15455" y="1109"/>
                  <a:pt x="13354" y="1088"/>
                </a:cubicBezTo>
                <a:cubicBezTo>
                  <a:pt x="13342" y="1088"/>
                  <a:pt x="13329" y="1088"/>
                  <a:pt x="13316" y="1088"/>
                </a:cubicBezTo>
                <a:cubicBezTo>
                  <a:pt x="11212" y="1088"/>
                  <a:pt x="9501" y="2801"/>
                  <a:pt x="9501" y="4904"/>
                </a:cubicBezTo>
                <a:lnTo>
                  <a:pt x="9501" y="19976"/>
                </a:lnTo>
                <a:cubicBezTo>
                  <a:pt x="9501" y="21665"/>
                  <a:pt x="8159" y="23074"/>
                  <a:pt x="6471" y="23100"/>
                </a:cubicBezTo>
                <a:cubicBezTo>
                  <a:pt x="6455" y="23100"/>
                  <a:pt x="6439" y="23100"/>
                  <a:pt x="6423" y="23100"/>
                </a:cubicBezTo>
                <a:cubicBezTo>
                  <a:pt x="4726" y="23100"/>
                  <a:pt x="3345" y="21720"/>
                  <a:pt x="3345" y="20024"/>
                </a:cubicBezTo>
                <a:lnTo>
                  <a:pt x="3358" y="17501"/>
                </a:lnTo>
                <a:lnTo>
                  <a:pt x="3927" y="17501"/>
                </a:lnTo>
                <a:cubicBezTo>
                  <a:pt x="4131" y="17501"/>
                  <a:pt x="4296" y="17336"/>
                  <a:pt x="4296" y="17132"/>
                </a:cubicBezTo>
                <a:lnTo>
                  <a:pt x="4296" y="16217"/>
                </a:lnTo>
                <a:cubicBezTo>
                  <a:pt x="4721" y="16086"/>
                  <a:pt x="5034" y="15726"/>
                  <a:pt x="5105" y="15287"/>
                </a:cubicBezTo>
                <a:lnTo>
                  <a:pt x="5281" y="14210"/>
                </a:lnTo>
                <a:cubicBezTo>
                  <a:pt x="5738" y="14081"/>
                  <a:pt x="6058" y="13668"/>
                  <a:pt x="6069" y="13194"/>
                </a:cubicBezTo>
                <a:cubicBezTo>
                  <a:pt x="6080" y="12719"/>
                  <a:pt x="5781" y="12292"/>
                  <a:pt x="5331" y="12141"/>
                </a:cubicBezTo>
                <a:lnTo>
                  <a:pt x="5331" y="10653"/>
                </a:lnTo>
                <a:cubicBezTo>
                  <a:pt x="5331" y="10450"/>
                  <a:pt x="5175" y="10274"/>
                  <a:pt x="4972" y="10268"/>
                </a:cubicBezTo>
                <a:cubicBezTo>
                  <a:pt x="4968" y="10268"/>
                  <a:pt x="4964" y="10267"/>
                  <a:pt x="4960" y="10267"/>
                </a:cubicBezTo>
                <a:cubicBezTo>
                  <a:pt x="4757" y="10267"/>
                  <a:pt x="4591" y="10432"/>
                  <a:pt x="4591" y="10637"/>
                </a:cubicBezTo>
                <a:lnTo>
                  <a:pt x="4591" y="12085"/>
                </a:lnTo>
                <a:lnTo>
                  <a:pt x="1489" y="12085"/>
                </a:lnTo>
                <a:lnTo>
                  <a:pt x="1489" y="7947"/>
                </a:lnTo>
                <a:cubicBezTo>
                  <a:pt x="1489" y="7839"/>
                  <a:pt x="1578" y="7751"/>
                  <a:pt x="1687" y="7751"/>
                </a:cubicBezTo>
                <a:lnTo>
                  <a:pt x="4395" y="7751"/>
                </a:lnTo>
                <a:cubicBezTo>
                  <a:pt x="4503" y="7751"/>
                  <a:pt x="4591" y="7839"/>
                  <a:pt x="4591" y="7947"/>
                </a:cubicBezTo>
                <a:lnTo>
                  <a:pt x="4591" y="8471"/>
                </a:lnTo>
                <a:cubicBezTo>
                  <a:pt x="4591" y="8674"/>
                  <a:pt x="4747" y="8849"/>
                  <a:pt x="4950" y="8856"/>
                </a:cubicBezTo>
                <a:cubicBezTo>
                  <a:pt x="4954" y="8856"/>
                  <a:pt x="4958" y="8856"/>
                  <a:pt x="4962" y="8856"/>
                </a:cubicBezTo>
                <a:cubicBezTo>
                  <a:pt x="5165" y="8856"/>
                  <a:pt x="5331" y="8690"/>
                  <a:pt x="5331" y="8486"/>
                </a:cubicBezTo>
                <a:lnTo>
                  <a:pt x="5331" y="7947"/>
                </a:lnTo>
                <a:cubicBezTo>
                  <a:pt x="5329" y="7565"/>
                  <a:pt x="5096" y="7220"/>
                  <a:pt x="4740" y="7080"/>
                </a:cubicBezTo>
                <a:lnTo>
                  <a:pt x="4740" y="6053"/>
                </a:lnTo>
                <a:cubicBezTo>
                  <a:pt x="4738" y="5799"/>
                  <a:pt x="4583" y="5572"/>
                  <a:pt x="4346" y="5479"/>
                </a:cubicBezTo>
                <a:lnTo>
                  <a:pt x="4346" y="2956"/>
                </a:lnTo>
                <a:cubicBezTo>
                  <a:pt x="4345" y="2752"/>
                  <a:pt x="4259" y="2557"/>
                  <a:pt x="4106" y="2422"/>
                </a:cubicBezTo>
                <a:lnTo>
                  <a:pt x="4388" y="1277"/>
                </a:lnTo>
                <a:cubicBezTo>
                  <a:pt x="4457" y="1001"/>
                  <a:pt x="4344" y="712"/>
                  <a:pt x="4107" y="554"/>
                </a:cubicBezTo>
                <a:cubicBezTo>
                  <a:pt x="4101" y="551"/>
                  <a:pt x="4095" y="546"/>
                  <a:pt x="4089" y="543"/>
                </a:cubicBezTo>
                <a:lnTo>
                  <a:pt x="3246" y="51"/>
                </a:lnTo>
                <a:cubicBezTo>
                  <a:pt x="3188" y="18"/>
                  <a:pt x="3123" y="1"/>
                  <a:pt x="3059" y="1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2" name="Google Shape;2352;g28d7a5685fc_14_0"/>
          <p:cNvGrpSpPr/>
          <p:nvPr/>
        </p:nvGrpSpPr>
        <p:grpSpPr>
          <a:xfrm>
            <a:off x="6948949" y="2495672"/>
            <a:ext cx="630450" cy="458950"/>
            <a:chOff x="5379150" y="4949950"/>
            <a:chExt cx="630450" cy="458950"/>
          </a:xfrm>
        </p:grpSpPr>
        <p:sp>
          <p:nvSpPr>
            <p:cNvPr id="2353" name="Google Shape;2353;g28d7a5685fc_14_0"/>
            <p:cNvSpPr/>
            <p:nvPr/>
          </p:nvSpPr>
          <p:spPr>
            <a:xfrm>
              <a:off x="5565900" y="4949950"/>
              <a:ext cx="443700" cy="458950"/>
            </a:xfrm>
            <a:custGeom>
              <a:rect b="b" l="l" r="r" t="t"/>
              <a:pathLst>
                <a:path extrusionOk="0" h="18358" w="17748">
                  <a:moveTo>
                    <a:pt x="16881" y="5522"/>
                  </a:moveTo>
                  <a:cubicBezTo>
                    <a:pt x="16952" y="5522"/>
                    <a:pt x="17008" y="5579"/>
                    <a:pt x="17008" y="5650"/>
                  </a:cubicBezTo>
                  <a:lnTo>
                    <a:pt x="17008" y="8352"/>
                  </a:lnTo>
                  <a:cubicBezTo>
                    <a:pt x="17008" y="8422"/>
                    <a:pt x="16952" y="8479"/>
                    <a:pt x="16881" y="8479"/>
                  </a:cubicBezTo>
                  <a:lnTo>
                    <a:pt x="15727" y="8479"/>
                  </a:lnTo>
                  <a:lnTo>
                    <a:pt x="15727" y="5522"/>
                  </a:lnTo>
                  <a:close/>
                  <a:moveTo>
                    <a:pt x="14758" y="4831"/>
                  </a:moveTo>
                  <a:cubicBezTo>
                    <a:pt x="14884" y="4831"/>
                    <a:pt x="14987" y="4933"/>
                    <a:pt x="14987" y="5060"/>
                  </a:cubicBezTo>
                  <a:lnTo>
                    <a:pt x="14987" y="8941"/>
                  </a:lnTo>
                  <a:cubicBezTo>
                    <a:pt x="14987" y="9067"/>
                    <a:pt x="14884" y="9169"/>
                    <a:pt x="14758" y="9169"/>
                  </a:cubicBezTo>
                  <a:lnTo>
                    <a:pt x="12128" y="9169"/>
                  </a:lnTo>
                  <a:lnTo>
                    <a:pt x="12128" y="4831"/>
                  </a:lnTo>
                  <a:close/>
                  <a:moveTo>
                    <a:pt x="13837" y="9910"/>
                  </a:moveTo>
                  <a:lnTo>
                    <a:pt x="13838" y="11437"/>
                  </a:lnTo>
                  <a:lnTo>
                    <a:pt x="10378" y="11437"/>
                  </a:lnTo>
                  <a:cubicBezTo>
                    <a:pt x="10368" y="11437"/>
                    <a:pt x="10360" y="11438"/>
                    <a:pt x="10351" y="11439"/>
                  </a:cubicBezTo>
                  <a:lnTo>
                    <a:pt x="9663" y="11439"/>
                  </a:lnTo>
                  <a:lnTo>
                    <a:pt x="9663" y="10666"/>
                  </a:lnTo>
                  <a:cubicBezTo>
                    <a:pt x="10041" y="10626"/>
                    <a:pt x="10428" y="10593"/>
                    <a:pt x="10822" y="10574"/>
                  </a:cubicBezTo>
                  <a:cubicBezTo>
                    <a:pt x="11280" y="10552"/>
                    <a:pt x="11696" y="10302"/>
                    <a:pt x="11933" y="9910"/>
                  </a:cubicBezTo>
                  <a:close/>
                  <a:moveTo>
                    <a:pt x="1282" y="740"/>
                  </a:moveTo>
                  <a:cubicBezTo>
                    <a:pt x="1577" y="740"/>
                    <a:pt x="1823" y="979"/>
                    <a:pt x="1823" y="1282"/>
                  </a:cubicBezTo>
                  <a:lnTo>
                    <a:pt x="1823" y="7401"/>
                  </a:lnTo>
                  <a:cubicBezTo>
                    <a:pt x="1823" y="7606"/>
                    <a:pt x="1989" y="7770"/>
                    <a:pt x="2193" y="7770"/>
                  </a:cubicBezTo>
                  <a:cubicBezTo>
                    <a:pt x="2398" y="7770"/>
                    <a:pt x="2564" y="7606"/>
                    <a:pt x="2564" y="7401"/>
                  </a:cubicBezTo>
                  <a:lnTo>
                    <a:pt x="2564" y="2113"/>
                  </a:lnTo>
                  <a:cubicBezTo>
                    <a:pt x="3624" y="2595"/>
                    <a:pt x="6140" y="3604"/>
                    <a:pt x="9301" y="3988"/>
                  </a:cubicBezTo>
                  <a:lnTo>
                    <a:pt x="9301" y="6172"/>
                  </a:lnTo>
                  <a:cubicBezTo>
                    <a:pt x="9301" y="6374"/>
                    <a:pt x="9457" y="6550"/>
                    <a:pt x="9660" y="6557"/>
                  </a:cubicBezTo>
                  <a:cubicBezTo>
                    <a:pt x="9663" y="6557"/>
                    <a:pt x="9667" y="6557"/>
                    <a:pt x="9671" y="6557"/>
                  </a:cubicBezTo>
                  <a:cubicBezTo>
                    <a:pt x="9874" y="6557"/>
                    <a:pt x="10041" y="6392"/>
                    <a:pt x="10041" y="6187"/>
                  </a:cubicBezTo>
                  <a:lnTo>
                    <a:pt x="10041" y="4065"/>
                  </a:lnTo>
                  <a:cubicBezTo>
                    <a:pt x="10285" y="4086"/>
                    <a:pt x="10533" y="4104"/>
                    <a:pt x="10784" y="4117"/>
                  </a:cubicBezTo>
                  <a:cubicBezTo>
                    <a:pt x="11122" y="4132"/>
                    <a:pt x="11388" y="4409"/>
                    <a:pt x="11389" y="4746"/>
                  </a:cubicBezTo>
                  <a:lnTo>
                    <a:pt x="11389" y="9205"/>
                  </a:lnTo>
                  <a:cubicBezTo>
                    <a:pt x="11388" y="9543"/>
                    <a:pt x="11122" y="9820"/>
                    <a:pt x="10785" y="9836"/>
                  </a:cubicBezTo>
                  <a:cubicBezTo>
                    <a:pt x="6939" y="10027"/>
                    <a:pt x="3786" y="11285"/>
                    <a:pt x="2564" y="11839"/>
                  </a:cubicBezTo>
                  <a:lnTo>
                    <a:pt x="2564" y="9553"/>
                  </a:lnTo>
                  <a:cubicBezTo>
                    <a:pt x="2564" y="9349"/>
                    <a:pt x="2398" y="9184"/>
                    <a:pt x="2194" y="9184"/>
                  </a:cubicBezTo>
                  <a:cubicBezTo>
                    <a:pt x="1990" y="9184"/>
                    <a:pt x="1824" y="9349"/>
                    <a:pt x="1824" y="9553"/>
                  </a:cubicBezTo>
                  <a:lnTo>
                    <a:pt x="1824" y="12654"/>
                  </a:lnTo>
                  <a:cubicBezTo>
                    <a:pt x="1824" y="12936"/>
                    <a:pt x="1615" y="13184"/>
                    <a:pt x="1334" y="13210"/>
                  </a:cubicBezTo>
                  <a:cubicBezTo>
                    <a:pt x="1316" y="13212"/>
                    <a:pt x="1298" y="13213"/>
                    <a:pt x="1281" y="13213"/>
                  </a:cubicBezTo>
                  <a:cubicBezTo>
                    <a:pt x="986" y="13213"/>
                    <a:pt x="739" y="12972"/>
                    <a:pt x="739" y="12670"/>
                  </a:cubicBezTo>
                  <a:lnTo>
                    <a:pt x="739" y="1297"/>
                  </a:lnTo>
                  <a:cubicBezTo>
                    <a:pt x="739" y="1016"/>
                    <a:pt x="948" y="768"/>
                    <a:pt x="1229" y="742"/>
                  </a:cubicBezTo>
                  <a:cubicBezTo>
                    <a:pt x="1247" y="740"/>
                    <a:pt x="1264" y="740"/>
                    <a:pt x="1282" y="740"/>
                  </a:cubicBezTo>
                  <a:close/>
                  <a:moveTo>
                    <a:pt x="12770" y="12177"/>
                  </a:moveTo>
                  <a:lnTo>
                    <a:pt x="12770" y="12767"/>
                  </a:lnTo>
                  <a:lnTo>
                    <a:pt x="11909" y="12764"/>
                  </a:lnTo>
                  <a:lnTo>
                    <a:pt x="11907" y="12764"/>
                  </a:lnTo>
                  <a:cubicBezTo>
                    <a:pt x="11703" y="12764"/>
                    <a:pt x="11537" y="12929"/>
                    <a:pt x="11537" y="13134"/>
                  </a:cubicBezTo>
                  <a:cubicBezTo>
                    <a:pt x="11536" y="13338"/>
                    <a:pt x="11702" y="13503"/>
                    <a:pt x="11906" y="13503"/>
                  </a:cubicBezTo>
                  <a:lnTo>
                    <a:pt x="12770" y="13507"/>
                  </a:lnTo>
                  <a:lnTo>
                    <a:pt x="12769" y="15285"/>
                  </a:lnTo>
                  <a:cubicBezTo>
                    <a:pt x="12751" y="15309"/>
                    <a:pt x="12736" y="15335"/>
                    <a:pt x="12724" y="15364"/>
                  </a:cubicBezTo>
                  <a:cubicBezTo>
                    <a:pt x="12717" y="15381"/>
                    <a:pt x="12711" y="15400"/>
                    <a:pt x="12707" y="15418"/>
                  </a:cubicBezTo>
                  <a:lnTo>
                    <a:pt x="10518" y="17608"/>
                  </a:lnTo>
                  <a:cubicBezTo>
                    <a:pt x="10510" y="17615"/>
                    <a:pt x="10500" y="17618"/>
                    <a:pt x="10490" y="17618"/>
                  </a:cubicBezTo>
                  <a:cubicBezTo>
                    <a:pt x="10481" y="17618"/>
                    <a:pt x="10471" y="17615"/>
                    <a:pt x="10463" y="17608"/>
                  </a:cubicBezTo>
                  <a:lnTo>
                    <a:pt x="9089" y="16234"/>
                  </a:lnTo>
                  <a:cubicBezTo>
                    <a:pt x="9074" y="16218"/>
                    <a:pt x="9074" y="16193"/>
                    <a:pt x="9089" y="16178"/>
                  </a:cubicBezTo>
                  <a:lnTo>
                    <a:pt x="10640" y="14628"/>
                  </a:lnTo>
                  <a:cubicBezTo>
                    <a:pt x="10710" y="14559"/>
                    <a:pt x="10749" y="14464"/>
                    <a:pt x="10749" y="14366"/>
                  </a:cubicBezTo>
                  <a:lnTo>
                    <a:pt x="10749" y="12177"/>
                  </a:lnTo>
                  <a:close/>
                  <a:moveTo>
                    <a:pt x="1281" y="1"/>
                  </a:moveTo>
                  <a:cubicBezTo>
                    <a:pt x="574" y="1"/>
                    <a:pt x="0" y="574"/>
                    <a:pt x="0" y="1282"/>
                  </a:cubicBezTo>
                  <a:lnTo>
                    <a:pt x="0" y="12670"/>
                  </a:lnTo>
                  <a:cubicBezTo>
                    <a:pt x="0" y="13378"/>
                    <a:pt x="574" y="13952"/>
                    <a:pt x="1281" y="13952"/>
                  </a:cubicBezTo>
                  <a:cubicBezTo>
                    <a:pt x="1990" y="13952"/>
                    <a:pt x="2564" y="13378"/>
                    <a:pt x="2564" y="12670"/>
                  </a:cubicBezTo>
                  <a:lnTo>
                    <a:pt x="2564" y="12656"/>
                  </a:lnTo>
                  <a:cubicBezTo>
                    <a:pt x="3261" y="12324"/>
                    <a:pt x="5733" y="11226"/>
                    <a:pt x="8924" y="10761"/>
                  </a:cubicBezTo>
                  <a:lnTo>
                    <a:pt x="8924" y="11439"/>
                  </a:lnTo>
                  <a:cubicBezTo>
                    <a:pt x="8924" y="11847"/>
                    <a:pt x="9254" y="12177"/>
                    <a:pt x="9662" y="12178"/>
                  </a:cubicBezTo>
                  <a:lnTo>
                    <a:pt x="10008" y="12178"/>
                  </a:lnTo>
                  <a:lnTo>
                    <a:pt x="10008" y="14213"/>
                  </a:lnTo>
                  <a:lnTo>
                    <a:pt x="8566" y="15656"/>
                  </a:lnTo>
                  <a:cubicBezTo>
                    <a:pt x="8262" y="15959"/>
                    <a:pt x="8262" y="16453"/>
                    <a:pt x="8566" y="16757"/>
                  </a:cubicBezTo>
                  <a:lnTo>
                    <a:pt x="9940" y="18130"/>
                  </a:lnTo>
                  <a:cubicBezTo>
                    <a:pt x="10092" y="18282"/>
                    <a:pt x="10291" y="18358"/>
                    <a:pt x="10490" y="18358"/>
                  </a:cubicBezTo>
                  <a:cubicBezTo>
                    <a:pt x="10690" y="18358"/>
                    <a:pt x="10889" y="18282"/>
                    <a:pt x="11041" y="18130"/>
                  </a:cubicBezTo>
                  <a:lnTo>
                    <a:pt x="13367" y="15805"/>
                  </a:lnTo>
                  <a:cubicBezTo>
                    <a:pt x="13379" y="15793"/>
                    <a:pt x="13390" y="15780"/>
                    <a:pt x="13399" y="15767"/>
                  </a:cubicBezTo>
                  <a:cubicBezTo>
                    <a:pt x="13469" y="15697"/>
                    <a:pt x="13508" y="15603"/>
                    <a:pt x="13508" y="15504"/>
                  </a:cubicBezTo>
                  <a:lnTo>
                    <a:pt x="13508" y="12177"/>
                  </a:lnTo>
                  <a:lnTo>
                    <a:pt x="13838" y="12177"/>
                  </a:lnTo>
                  <a:cubicBezTo>
                    <a:pt x="14245" y="12177"/>
                    <a:pt x="14575" y="11846"/>
                    <a:pt x="14576" y="11439"/>
                  </a:cubicBezTo>
                  <a:lnTo>
                    <a:pt x="14576" y="9909"/>
                  </a:lnTo>
                  <a:lnTo>
                    <a:pt x="14759" y="9909"/>
                  </a:lnTo>
                  <a:cubicBezTo>
                    <a:pt x="15186" y="9909"/>
                    <a:pt x="15563" y="9628"/>
                    <a:pt x="15686" y="9218"/>
                  </a:cubicBezTo>
                  <a:lnTo>
                    <a:pt x="16881" y="9218"/>
                  </a:lnTo>
                  <a:cubicBezTo>
                    <a:pt x="17360" y="9218"/>
                    <a:pt x="17748" y="8830"/>
                    <a:pt x="17748" y="8352"/>
                  </a:cubicBezTo>
                  <a:lnTo>
                    <a:pt x="17748" y="5649"/>
                  </a:lnTo>
                  <a:cubicBezTo>
                    <a:pt x="17748" y="5170"/>
                    <a:pt x="17360" y="4783"/>
                    <a:pt x="16881" y="4782"/>
                  </a:cubicBezTo>
                  <a:lnTo>
                    <a:pt x="15686" y="4782"/>
                  </a:lnTo>
                  <a:cubicBezTo>
                    <a:pt x="15563" y="4373"/>
                    <a:pt x="15186" y="4093"/>
                    <a:pt x="14759" y="4092"/>
                  </a:cubicBezTo>
                  <a:lnTo>
                    <a:pt x="11961" y="4092"/>
                  </a:lnTo>
                  <a:cubicBezTo>
                    <a:pt x="11731" y="3672"/>
                    <a:pt x="11299" y="3401"/>
                    <a:pt x="10821" y="3377"/>
                  </a:cubicBezTo>
                  <a:cubicBezTo>
                    <a:pt x="6749" y="3174"/>
                    <a:pt x="3395" y="1692"/>
                    <a:pt x="2564" y="1296"/>
                  </a:cubicBezTo>
                  <a:lnTo>
                    <a:pt x="2564" y="1282"/>
                  </a:lnTo>
                  <a:cubicBezTo>
                    <a:pt x="2564" y="574"/>
                    <a:pt x="1990" y="1"/>
                    <a:pt x="1281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8d7a5685fc_14_0"/>
            <p:cNvSpPr/>
            <p:nvPr/>
          </p:nvSpPr>
          <p:spPr>
            <a:xfrm>
              <a:off x="5798725" y="5126175"/>
              <a:ext cx="18700" cy="34700"/>
            </a:xfrm>
            <a:custGeom>
              <a:rect b="b" l="l" r="r" t="t"/>
              <a:pathLst>
                <a:path extrusionOk="0" h="1388" w="748">
                  <a:moveTo>
                    <a:pt x="375" y="1"/>
                  </a:moveTo>
                  <a:cubicBezTo>
                    <a:pt x="170" y="1"/>
                    <a:pt x="4" y="166"/>
                    <a:pt x="4" y="370"/>
                  </a:cubicBezTo>
                  <a:lnTo>
                    <a:pt x="4" y="1011"/>
                  </a:lnTo>
                  <a:cubicBezTo>
                    <a:pt x="1" y="1218"/>
                    <a:pt x="168" y="1388"/>
                    <a:pt x="375" y="1388"/>
                  </a:cubicBezTo>
                  <a:cubicBezTo>
                    <a:pt x="581" y="1388"/>
                    <a:pt x="748" y="1218"/>
                    <a:pt x="744" y="1011"/>
                  </a:cubicBezTo>
                  <a:lnTo>
                    <a:pt x="744" y="370"/>
                  </a:lnTo>
                  <a:cubicBezTo>
                    <a:pt x="744" y="166"/>
                    <a:pt x="579" y="1"/>
                    <a:pt x="37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8d7a5685fc_14_0"/>
            <p:cNvSpPr/>
            <p:nvPr/>
          </p:nvSpPr>
          <p:spPr>
            <a:xfrm>
              <a:off x="5429575" y="5061175"/>
              <a:ext cx="69275" cy="121425"/>
            </a:xfrm>
            <a:custGeom>
              <a:rect b="b" l="l" r="r" t="t"/>
              <a:pathLst>
                <a:path extrusionOk="0" h="4857" w="2771">
                  <a:moveTo>
                    <a:pt x="2401" y="0"/>
                  </a:moveTo>
                  <a:cubicBezTo>
                    <a:pt x="1077" y="0"/>
                    <a:pt x="0" y="1090"/>
                    <a:pt x="0" y="2428"/>
                  </a:cubicBezTo>
                  <a:cubicBezTo>
                    <a:pt x="0" y="3767"/>
                    <a:pt x="1077" y="4857"/>
                    <a:pt x="2401" y="4857"/>
                  </a:cubicBezTo>
                  <a:cubicBezTo>
                    <a:pt x="2605" y="4857"/>
                    <a:pt x="2771" y="4691"/>
                    <a:pt x="2771" y="4487"/>
                  </a:cubicBezTo>
                  <a:cubicBezTo>
                    <a:pt x="2771" y="4282"/>
                    <a:pt x="2605" y="4117"/>
                    <a:pt x="2401" y="4117"/>
                  </a:cubicBezTo>
                  <a:cubicBezTo>
                    <a:pt x="1485" y="4117"/>
                    <a:pt x="740" y="3360"/>
                    <a:pt x="740" y="2428"/>
                  </a:cubicBezTo>
                  <a:cubicBezTo>
                    <a:pt x="740" y="1497"/>
                    <a:pt x="1485" y="740"/>
                    <a:pt x="2401" y="740"/>
                  </a:cubicBezTo>
                  <a:cubicBezTo>
                    <a:pt x="2605" y="740"/>
                    <a:pt x="2771" y="574"/>
                    <a:pt x="2771" y="370"/>
                  </a:cubicBezTo>
                  <a:cubicBezTo>
                    <a:pt x="2771" y="166"/>
                    <a:pt x="2605" y="0"/>
                    <a:pt x="240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8d7a5685fc_14_0"/>
            <p:cNvSpPr/>
            <p:nvPr/>
          </p:nvSpPr>
          <p:spPr>
            <a:xfrm>
              <a:off x="5379150" y="5009700"/>
              <a:ext cx="118875" cy="224350"/>
            </a:xfrm>
            <a:custGeom>
              <a:rect b="b" l="l" r="r" t="t"/>
              <a:pathLst>
                <a:path extrusionOk="0" h="8974" w="4755">
                  <a:moveTo>
                    <a:pt x="4384" y="1"/>
                  </a:moveTo>
                  <a:cubicBezTo>
                    <a:pt x="1967" y="1"/>
                    <a:pt x="0" y="2013"/>
                    <a:pt x="0" y="4487"/>
                  </a:cubicBezTo>
                  <a:cubicBezTo>
                    <a:pt x="0" y="6960"/>
                    <a:pt x="1967" y="8973"/>
                    <a:pt x="4384" y="8973"/>
                  </a:cubicBezTo>
                  <a:cubicBezTo>
                    <a:pt x="4588" y="8973"/>
                    <a:pt x="4754" y="8808"/>
                    <a:pt x="4754" y="8604"/>
                  </a:cubicBezTo>
                  <a:cubicBezTo>
                    <a:pt x="4754" y="8400"/>
                    <a:pt x="4588" y="8234"/>
                    <a:pt x="4384" y="8234"/>
                  </a:cubicBezTo>
                  <a:cubicBezTo>
                    <a:pt x="2375" y="8234"/>
                    <a:pt x="741" y="6554"/>
                    <a:pt x="741" y="4487"/>
                  </a:cubicBezTo>
                  <a:cubicBezTo>
                    <a:pt x="741" y="2421"/>
                    <a:pt x="2375" y="740"/>
                    <a:pt x="4384" y="740"/>
                  </a:cubicBezTo>
                  <a:cubicBezTo>
                    <a:pt x="4585" y="737"/>
                    <a:pt x="4746" y="572"/>
                    <a:pt x="4746" y="370"/>
                  </a:cubicBezTo>
                  <a:cubicBezTo>
                    <a:pt x="4746" y="170"/>
                    <a:pt x="4585" y="5"/>
                    <a:pt x="43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7" name="Google Shape;2357;g28d7a5685fc_14_0"/>
          <p:cNvGrpSpPr/>
          <p:nvPr/>
        </p:nvGrpSpPr>
        <p:grpSpPr>
          <a:xfrm>
            <a:off x="3383280" y="2441448"/>
            <a:ext cx="630437" cy="611692"/>
            <a:chOff x="2581889" y="2495668"/>
            <a:chExt cx="628301" cy="588505"/>
          </a:xfrm>
        </p:grpSpPr>
        <p:sp>
          <p:nvSpPr>
            <p:cNvPr id="2358" name="Google Shape;2358;g28d7a5685fc_14_0"/>
            <p:cNvSpPr/>
            <p:nvPr/>
          </p:nvSpPr>
          <p:spPr>
            <a:xfrm>
              <a:off x="2641869" y="2495668"/>
              <a:ext cx="214185" cy="211609"/>
            </a:xfrm>
            <a:custGeom>
              <a:rect b="b" l="l" r="r" t="t"/>
              <a:pathLst>
                <a:path extrusionOk="0"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8d7a5685fc_14_0"/>
            <p:cNvSpPr/>
            <p:nvPr/>
          </p:nvSpPr>
          <p:spPr>
            <a:xfrm>
              <a:off x="2581889" y="2684117"/>
              <a:ext cx="255755" cy="337307"/>
            </a:xfrm>
            <a:custGeom>
              <a:rect b="b" l="l" r="r" t="t"/>
              <a:pathLst>
                <a:path extrusionOk="0"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8d7a5685fc_14_0"/>
            <p:cNvSpPr/>
            <p:nvPr/>
          </p:nvSpPr>
          <p:spPr>
            <a:xfrm>
              <a:off x="2813098" y="2829808"/>
              <a:ext cx="340082" cy="254366"/>
            </a:xfrm>
            <a:custGeom>
              <a:rect b="b" l="l" r="r" t="t"/>
              <a:pathLst>
                <a:path extrusionOk="0"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8d7a5685fc_14_0"/>
            <p:cNvSpPr/>
            <p:nvPr/>
          </p:nvSpPr>
          <p:spPr>
            <a:xfrm>
              <a:off x="2897425" y="2500023"/>
              <a:ext cx="312765" cy="351361"/>
            </a:xfrm>
            <a:custGeom>
              <a:rect b="b" l="l" r="r" t="t"/>
              <a:pathLst>
                <a:path extrusionOk="0"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2" name="Google Shape;2362;g28d7a5685fc_14_0"/>
          <p:cNvGrpSpPr/>
          <p:nvPr/>
        </p:nvGrpSpPr>
        <p:grpSpPr>
          <a:xfrm>
            <a:off x="1601351" y="2521622"/>
            <a:ext cx="556987" cy="407032"/>
            <a:chOff x="2194468" y="2938865"/>
            <a:chExt cx="355993" cy="267766"/>
          </a:xfrm>
        </p:grpSpPr>
        <p:sp>
          <p:nvSpPr>
            <p:cNvPr id="2363" name="Google Shape;2363;g28d7a5685fc_14_0"/>
            <p:cNvSpPr/>
            <p:nvPr/>
          </p:nvSpPr>
          <p:spPr>
            <a:xfrm>
              <a:off x="2194468" y="2938865"/>
              <a:ext cx="355993" cy="267766"/>
            </a:xfrm>
            <a:custGeom>
              <a:rect b="b" l="l" r="r" t="t"/>
              <a:pathLst>
                <a:path extrusionOk="0" h="8419" w="11193">
                  <a:moveTo>
                    <a:pt x="10859" y="1727"/>
                  </a:moveTo>
                  <a:lnTo>
                    <a:pt x="10859" y="7692"/>
                  </a:lnTo>
                  <a:cubicBezTo>
                    <a:pt x="10859" y="7919"/>
                    <a:pt x="10680" y="8097"/>
                    <a:pt x="10466" y="8097"/>
                  </a:cubicBezTo>
                  <a:lnTo>
                    <a:pt x="727" y="8097"/>
                  </a:lnTo>
                  <a:cubicBezTo>
                    <a:pt x="501" y="8097"/>
                    <a:pt x="322" y="7919"/>
                    <a:pt x="322" y="7692"/>
                  </a:cubicBezTo>
                  <a:lnTo>
                    <a:pt x="322" y="1727"/>
                  </a:lnTo>
                  <a:close/>
                  <a:moveTo>
                    <a:pt x="727" y="1"/>
                  </a:moveTo>
                  <a:cubicBezTo>
                    <a:pt x="322" y="1"/>
                    <a:pt x="0" y="322"/>
                    <a:pt x="0" y="727"/>
                  </a:cubicBezTo>
                  <a:lnTo>
                    <a:pt x="0" y="7692"/>
                  </a:lnTo>
                  <a:cubicBezTo>
                    <a:pt x="0" y="8097"/>
                    <a:pt x="322" y="8419"/>
                    <a:pt x="727" y="8419"/>
                  </a:cubicBezTo>
                  <a:lnTo>
                    <a:pt x="10466" y="8419"/>
                  </a:lnTo>
                  <a:cubicBezTo>
                    <a:pt x="10859" y="8419"/>
                    <a:pt x="11192" y="8097"/>
                    <a:pt x="11192" y="7692"/>
                  </a:cubicBezTo>
                  <a:lnTo>
                    <a:pt x="11192" y="727"/>
                  </a:lnTo>
                  <a:cubicBezTo>
                    <a:pt x="11192" y="322"/>
                    <a:pt x="10859" y="1"/>
                    <a:pt x="10466" y="1"/>
                  </a:cubicBezTo>
                  <a:lnTo>
                    <a:pt x="3644" y="1"/>
                  </a:lnTo>
                  <a:cubicBezTo>
                    <a:pt x="3560" y="1"/>
                    <a:pt x="3477" y="72"/>
                    <a:pt x="3477" y="168"/>
                  </a:cubicBezTo>
                  <a:cubicBezTo>
                    <a:pt x="3477" y="251"/>
                    <a:pt x="3560" y="322"/>
                    <a:pt x="3644" y="322"/>
                  </a:cubicBezTo>
                  <a:lnTo>
                    <a:pt x="10466" y="322"/>
                  </a:lnTo>
                  <a:cubicBezTo>
                    <a:pt x="10680" y="322"/>
                    <a:pt x="10859" y="501"/>
                    <a:pt x="10859" y="727"/>
                  </a:cubicBezTo>
                  <a:lnTo>
                    <a:pt x="10859" y="1394"/>
                  </a:lnTo>
                  <a:lnTo>
                    <a:pt x="322" y="1394"/>
                  </a:lnTo>
                  <a:lnTo>
                    <a:pt x="322" y="727"/>
                  </a:lnTo>
                  <a:cubicBezTo>
                    <a:pt x="322" y="501"/>
                    <a:pt x="501" y="322"/>
                    <a:pt x="727" y="322"/>
                  </a:cubicBezTo>
                  <a:lnTo>
                    <a:pt x="2989" y="322"/>
                  </a:lnTo>
                  <a:cubicBezTo>
                    <a:pt x="3084" y="322"/>
                    <a:pt x="3156" y="251"/>
                    <a:pt x="3156" y="156"/>
                  </a:cubicBezTo>
                  <a:cubicBezTo>
                    <a:pt x="3156" y="72"/>
                    <a:pt x="3084" y="1"/>
                    <a:pt x="298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28d7a5685fc_14_0"/>
            <p:cNvSpPr/>
            <p:nvPr/>
          </p:nvSpPr>
          <p:spPr>
            <a:xfrm>
              <a:off x="2217940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6" y="334"/>
                    <a:pt x="1227" y="251"/>
                    <a:pt x="1227" y="167"/>
                  </a:cubicBezTo>
                  <a:cubicBezTo>
                    <a:pt x="1227" y="72"/>
                    <a:pt x="1156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28d7a5685fc_14_0"/>
            <p:cNvSpPr/>
            <p:nvPr/>
          </p:nvSpPr>
          <p:spPr>
            <a:xfrm>
              <a:off x="2270959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28d7a5685fc_14_0"/>
            <p:cNvSpPr/>
            <p:nvPr/>
          </p:nvSpPr>
          <p:spPr>
            <a:xfrm>
              <a:off x="2323978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28d7a5685fc_14_0"/>
            <p:cNvSpPr/>
            <p:nvPr/>
          </p:nvSpPr>
          <p:spPr>
            <a:xfrm>
              <a:off x="2376996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55" y="334"/>
                    <a:pt x="1227" y="251"/>
                    <a:pt x="1227" y="167"/>
                  </a:cubicBezTo>
                  <a:cubicBezTo>
                    <a:pt x="1227" y="72"/>
                    <a:pt x="1155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28d7a5685fc_14_0"/>
            <p:cNvSpPr/>
            <p:nvPr/>
          </p:nvSpPr>
          <p:spPr>
            <a:xfrm>
              <a:off x="2429634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7" y="251"/>
                    <a:pt x="1227" y="167"/>
                  </a:cubicBezTo>
                  <a:cubicBezTo>
                    <a:pt x="1227" y="72"/>
                    <a:pt x="1143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28d7a5685fc_14_0"/>
            <p:cNvSpPr/>
            <p:nvPr/>
          </p:nvSpPr>
          <p:spPr>
            <a:xfrm>
              <a:off x="2482653" y="3005528"/>
              <a:ext cx="39025" cy="10623"/>
            </a:xfrm>
            <a:custGeom>
              <a:rect b="b" l="l" r="r" t="t"/>
              <a:pathLst>
                <a:path extrusionOk="0" h="334" w="122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060" y="334"/>
                  </a:lnTo>
                  <a:cubicBezTo>
                    <a:pt x="1143" y="334"/>
                    <a:pt x="1226" y="251"/>
                    <a:pt x="1226" y="167"/>
                  </a:cubicBezTo>
                  <a:cubicBezTo>
                    <a:pt x="1215" y="72"/>
                    <a:pt x="1143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28d7a5685fc_14_0"/>
            <p:cNvSpPr/>
            <p:nvPr/>
          </p:nvSpPr>
          <p:spPr>
            <a:xfrm>
              <a:off x="2223251" y="2962369"/>
              <a:ext cx="259433" cy="10623"/>
            </a:xfrm>
            <a:custGeom>
              <a:rect b="b" l="l" r="r" t="t"/>
              <a:pathLst>
                <a:path extrusionOk="0" h="334" w="815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7989" y="334"/>
                  </a:lnTo>
                  <a:cubicBezTo>
                    <a:pt x="8085" y="334"/>
                    <a:pt x="8156" y="262"/>
                    <a:pt x="8156" y="167"/>
                  </a:cubicBezTo>
                  <a:cubicBezTo>
                    <a:pt x="8156" y="84"/>
                    <a:pt x="8085" y="0"/>
                    <a:pt x="798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28d7a5685fc_14_0"/>
            <p:cNvSpPr/>
            <p:nvPr/>
          </p:nvSpPr>
          <p:spPr>
            <a:xfrm>
              <a:off x="2502340" y="2954927"/>
              <a:ext cx="30692" cy="25635"/>
            </a:xfrm>
            <a:custGeom>
              <a:rect b="b" l="l" r="r" t="t"/>
              <a:pathLst>
                <a:path extrusionOk="0" h="806" w="965">
                  <a:moveTo>
                    <a:pt x="228" y="0"/>
                  </a:moveTo>
                  <a:cubicBezTo>
                    <a:pt x="183" y="0"/>
                    <a:pt x="139" y="18"/>
                    <a:pt x="107" y="56"/>
                  </a:cubicBezTo>
                  <a:cubicBezTo>
                    <a:pt x="48" y="139"/>
                    <a:pt x="48" y="234"/>
                    <a:pt x="119" y="294"/>
                  </a:cubicBezTo>
                  <a:lnTo>
                    <a:pt x="238" y="401"/>
                  </a:lnTo>
                  <a:lnTo>
                    <a:pt x="119" y="508"/>
                  </a:lnTo>
                  <a:cubicBezTo>
                    <a:pt x="0" y="615"/>
                    <a:pt x="84" y="806"/>
                    <a:pt x="226" y="806"/>
                  </a:cubicBezTo>
                  <a:cubicBezTo>
                    <a:pt x="334" y="806"/>
                    <a:pt x="357" y="734"/>
                    <a:pt x="488" y="627"/>
                  </a:cubicBezTo>
                  <a:cubicBezTo>
                    <a:pt x="596" y="734"/>
                    <a:pt x="643" y="806"/>
                    <a:pt x="738" y="806"/>
                  </a:cubicBezTo>
                  <a:cubicBezTo>
                    <a:pt x="881" y="806"/>
                    <a:pt x="965" y="615"/>
                    <a:pt x="846" y="508"/>
                  </a:cubicBezTo>
                  <a:lnTo>
                    <a:pt x="750" y="401"/>
                  </a:lnTo>
                  <a:lnTo>
                    <a:pt x="869" y="294"/>
                  </a:lnTo>
                  <a:cubicBezTo>
                    <a:pt x="941" y="234"/>
                    <a:pt x="941" y="139"/>
                    <a:pt x="881" y="56"/>
                  </a:cubicBezTo>
                  <a:cubicBezTo>
                    <a:pt x="850" y="18"/>
                    <a:pt x="806" y="0"/>
                    <a:pt x="761" y="0"/>
                  </a:cubicBezTo>
                  <a:cubicBezTo>
                    <a:pt x="720" y="0"/>
                    <a:pt x="677" y="15"/>
                    <a:pt x="643" y="44"/>
                  </a:cubicBezTo>
                  <a:lnTo>
                    <a:pt x="500" y="175"/>
                  </a:lnTo>
                  <a:lnTo>
                    <a:pt x="346" y="44"/>
                  </a:lnTo>
                  <a:cubicBezTo>
                    <a:pt x="311" y="15"/>
                    <a:pt x="269" y="0"/>
                    <a:pt x="228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28d7a5685fc_14_0"/>
            <p:cNvSpPr/>
            <p:nvPr/>
          </p:nvSpPr>
          <p:spPr>
            <a:xfrm>
              <a:off x="2217940" y="3032404"/>
              <a:ext cx="101140" cy="83361"/>
            </a:xfrm>
            <a:custGeom>
              <a:rect b="b" l="l" r="r" t="t"/>
              <a:pathLst>
                <a:path extrusionOk="0" h="2621" w="3180">
                  <a:moveTo>
                    <a:pt x="525" y="1"/>
                  </a:moveTo>
                  <a:cubicBezTo>
                    <a:pt x="227" y="1"/>
                    <a:pt x="1" y="239"/>
                    <a:pt x="1" y="525"/>
                  </a:cubicBezTo>
                  <a:lnTo>
                    <a:pt x="1" y="2465"/>
                  </a:lnTo>
                  <a:cubicBezTo>
                    <a:pt x="1" y="2549"/>
                    <a:pt x="84" y="2620"/>
                    <a:pt x="167" y="2620"/>
                  </a:cubicBezTo>
                  <a:cubicBezTo>
                    <a:pt x="263" y="2620"/>
                    <a:pt x="334" y="2549"/>
                    <a:pt x="334" y="2465"/>
                  </a:cubicBezTo>
                  <a:lnTo>
                    <a:pt x="334" y="525"/>
                  </a:lnTo>
                  <a:cubicBezTo>
                    <a:pt x="334" y="418"/>
                    <a:pt x="417" y="334"/>
                    <a:pt x="525" y="334"/>
                  </a:cubicBezTo>
                  <a:lnTo>
                    <a:pt x="3013" y="334"/>
                  </a:lnTo>
                  <a:cubicBezTo>
                    <a:pt x="3096" y="334"/>
                    <a:pt x="3180" y="263"/>
                    <a:pt x="3180" y="168"/>
                  </a:cubicBezTo>
                  <a:cubicBezTo>
                    <a:pt x="3180" y="84"/>
                    <a:pt x="3096" y="1"/>
                    <a:pt x="3013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28d7a5685fc_14_0"/>
            <p:cNvSpPr/>
            <p:nvPr/>
          </p:nvSpPr>
          <p:spPr>
            <a:xfrm>
              <a:off x="2217558" y="3082401"/>
              <a:ext cx="133708" cy="96592"/>
            </a:xfrm>
            <a:custGeom>
              <a:rect b="b" l="l" r="r" t="t"/>
              <a:pathLst>
                <a:path extrusionOk="0" h="3037" w="4204">
                  <a:moveTo>
                    <a:pt x="1918" y="322"/>
                  </a:moveTo>
                  <a:cubicBezTo>
                    <a:pt x="2061" y="322"/>
                    <a:pt x="2180" y="393"/>
                    <a:pt x="2239" y="512"/>
                  </a:cubicBezTo>
                  <a:lnTo>
                    <a:pt x="2549" y="1143"/>
                  </a:lnTo>
                  <a:cubicBezTo>
                    <a:pt x="2382" y="1322"/>
                    <a:pt x="2156" y="1405"/>
                    <a:pt x="1918" y="1405"/>
                  </a:cubicBezTo>
                  <a:cubicBezTo>
                    <a:pt x="1680" y="1405"/>
                    <a:pt x="1465" y="1298"/>
                    <a:pt x="1299" y="1143"/>
                  </a:cubicBezTo>
                  <a:lnTo>
                    <a:pt x="1608" y="512"/>
                  </a:lnTo>
                  <a:cubicBezTo>
                    <a:pt x="1668" y="393"/>
                    <a:pt x="1787" y="322"/>
                    <a:pt x="1918" y="322"/>
                  </a:cubicBezTo>
                  <a:close/>
                  <a:moveTo>
                    <a:pt x="2727" y="1453"/>
                  </a:moveTo>
                  <a:lnTo>
                    <a:pt x="3346" y="2691"/>
                  </a:lnTo>
                  <a:lnTo>
                    <a:pt x="525" y="2691"/>
                  </a:lnTo>
                  <a:lnTo>
                    <a:pt x="1144" y="1453"/>
                  </a:lnTo>
                  <a:cubicBezTo>
                    <a:pt x="1370" y="1644"/>
                    <a:pt x="1644" y="1751"/>
                    <a:pt x="1941" y="1751"/>
                  </a:cubicBezTo>
                  <a:cubicBezTo>
                    <a:pt x="2239" y="1751"/>
                    <a:pt x="2501" y="1644"/>
                    <a:pt x="2727" y="1453"/>
                  </a:cubicBezTo>
                  <a:close/>
                  <a:moveTo>
                    <a:pt x="1918" y="0"/>
                  </a:moveTo>
                  <a:cubicBezTo>
                    <a:pt x="1668" y="0"/>
                    <a:pt x="1430" y="143"/>
                    <a:pt x="1310" y="370"/>
                  </a:cubicBezTo>
                  <a:lnTo>
                    <a:pt x="941" y="1084"/>
                  </a:lnTo>
                  <a:lnTo>
                    <a:pt x="322" y="2275"/>
                  </a:lnTo>
                  <a:lnTo>
                    <a:pt x="322" y="1572"/>
                  </a:lnTo>
                  <a:cubicBezTo>
                    <a:pt x="322" y="1489"/>
                    <a:pt x="251" y="1405"/>
                    <a:pt x="167" y="1405"/>
                  </a:cubicBezTo>
                  <a:cubicBezTo>
                    <a:pt x="72" y="1405"/>
                    <a:pt x="1" y="1489"/>
                    <a:pt x="1" y="1572"/>
                  </a:cubicBezTo>
                  <a:lnTo>
                    <a:pt x="1" y="2501"/>
                  </a:lnTo>
                  <a:cubicBezTo>
                    <a:pt x="1" y="2644"/>
                    <a:pt x="60" y="2775"/>
                    <a:pt x="167" y="2882"/>
                  </a:cubicBezTo>
                  <a:cubicBezTo>
                    <a:pt x="263" y="2977"/>
                    <a:pt x="382" y="3037"/>
                    <a:pt x="525" y="3037"/>
                  </a:cubicBezTo>
                  <a:lnTo>
                    <a:pt x="4001" y="3037"/>
                  </a:lnTo>
                  <a:cubicBezTo>
                    <a:pt x="4097" y="3037"/>
                    <a:pt x="4168" y="2953"/>
                    <a:pt x="4168" y="2870"/>
                  </a:cubicBezTo>
                  <a:cubicBezTo>
                    <a:pt x="4204" y="2763"/>
                    <a:pt x="4120" y="2691"/>
                    <a:pt x="4037" y="2691"/>
                  </a:cubicBezTo>
                  <a:lnTo>
                    <a:pt x="3704" y="2691"/>
                  </a:lnTo>
                  <a:lnTo>
                    <a:pt x="2537" y="370"/>
                  </a:lnTo>
                  <a:cubicBezTo>
                    <a:pt x="2418" y="131"/>
                    <a:pt x="2180" y="0"/>
                    <a:pt x="1918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28d7a5685fc_14_0"/>
            <p:cNvSpPr/>
            <p:nvPr/>
          </p:nvSpPr>
          <p:spPr>
            <a:xfrm>
              <a:off x="2329671" y="3032404"/>
              <a:ext cx="82566" cy="145444"/>
            </a:xfrm>
            <a:custGeom>
              <a:rect b="b" l="l" r="r" t="t"/>
              <a:pathLst>
                <a:path extrusionOk="0" h="4573" w="2596">
                  <a:moveTo>
                    <a:pt x="167" y="1"/>
                  </a:moveTo>
                  <a:cubicBezTo>
                    <a:pt x="71" y="1"/>
                    <a:pt x="0" y="84"/>
                    <a:pt x="0" y="168"/>
                  </a:cubicBezTo>
                  <a:cubicBezTo>
                    <a:pt x="0" y="263"/>
                    <a:pt x="71" y="334"/>
                    <a:pt x="167" y="334"/>
                  </a:cubicBezTo>
                  <a:lnTo>
                    <a:pt x="2072" y="334"/>
                  </a:lnTo>
                  <a:cubicBezTo>
                    <a:pt x="2179" y="334"/>
                    <a:pt x="2262" y="418"/>
                    <a:pt x="2262" y="525"/>
                  </a:cubicBezTo>
                  <a:lnTo>
                    <a:pt x="2262" y="4049"/>
                  </a:lnTo>
                  <a:cubicBezTo>
                    <a:pt x="2262" y="4156"/>
                    <a:pt x="2179" y="4251"/>
                    <a:pt x="2072" y="4251"/>
                  </a:cubicBezTo>
                  <a:lnTo>
                    <a:pt x="1179" y="4251"/>
                  </a:lnTo>
                  <a:cubicBezTo>
                    <a:pt x="1095" y="4251"/>
                    <a:pt x="1012" y="4323"/>
                    <a:pt x="1012" y="4406"/>
                  </a:cubicBezTo>
                  <a:cubicBezTo>
                    <a:pt x="1012" y="4501"/>
                    <a:pt x="1095" y="4573"/>
                    <a:pt x="1179" y="4573"/>
                  </a:cubicBezTo>
                  <a:lnTo>
                    <a:pt x="2072" y="4573"/>
                  </a:lnTo>
                  <a:cubicBezTo>
                    <a:pt x="2369" y="4573"/>
                    <a:pt x="2596" y="4335"/>
                    <a:pt x="2596" y="4049"/>
                  </a:cubicBezTo>
                  <a:lnTo>
                    <a:pt x="2596" y="525"/>
                  </a:lnTo>
                  <a:cubicBezTo>
                    <a:pt x="2596" y="239"/>
                    <a:pt x="2357" y="1"/>
                    <a:pt x="2072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28d7a5685fc_14_0"/>
            <p:cNvSpPr/>
            <p:nvPr/>
          </p:nvSpPr>
          <p:spPr>
            <a:xfrm>
              <a:off x="2437585" y="3032404"/>
              <a:ext cx="84092" cy="10655"/>
            </a:xfrm>
            <a:custGeom>
              <a:rect b="b" l="l" r="r" t="t"/>
              <a:pathLst>
                <a:path extrusionOk="0" h="335" w="2644">
                  <a:moveTo>
                    <a:pt x="167" y="1"/>
                  </a:moveTo>
                  <a:cubicBezTo>
                    <a:pt x="84" y="1"/>
                    <a:pt x="0" y="84"/>
                    <a:pt x="0" y="168"/>
                  </a:cubicBezTo>
                  <a:cubicBezTo>
                    <a:pt x="0" y="263"/>
                    <a:pt x="84" y="334"/>
                    <a:pt x="167" y="334"/>
                  </a:cubicBezTo>
                  <a:lnTo>
                    <a:pt x="2477" y="334"/>
                  </a:lnTo>
                  <a:cubicBezTo>
                    <a:pt x="2560" y="334"/>
                    <a:pt x="2643" y="263"/>
                    <a:pt x="2643" y="168"/>
                  </a:cubicBezTo>
                  <a:cubicBezTo>
                    <a:pt x="2632" y="84"/>
                    <a:pt x="2560" y="1"/>
                    <a:pt x="247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28d7a5685fc_14_0"/>
            <p:cNvSpPr/>
            <p:nvPr/>
          </p:nvSpPr>
          <p:spPr>
            <a:xfrm>
              <a:off x="2427344" y="3055144"/>
              <a:ext cx="94334" cy="10623"/>
            </a:xfrm>
            <a:custGeom>
              <a:rect b="b" l="l" r="r" t="t"/>
              <a:pathLst>
                <a:path extrusionOk="0" h="334" w="2966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2"/>
                    <a:pt x="2965" y="167"/>
                  </a:cubicBezTo>
                  <a:cubicBezTo>
                    <a:pt x="2954" y="84"/>
                    <a:pt x="2882" y="0"/>
                    <a:pt x="279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28d7a5685fc_14_0"/>
            <p:cNvSpPr/>
            <p:nvPr/>
          </p:nvSpPr>
          <p:spPr>
            <a:xfrm>
              <a:off x="2427344" y="3077853"/>
              <a:ext cx="94334" cy="10623"/>
            </a:xfrm>
            <a:custGeom>
              <a:rect b="b" l="l" r="r" t="t"/>
              <a:pathLst>
                <a:path extrusionOk="0" h="334" w="2966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63"/>
                    <a:pt x="2965" y="167"/>
                  </a:cubicBezTo>
                  <a:cubicBezTo>
                    <a:pt x="2954" y="84"/>
                    <a:pt x="2882" y="1"/>
                    <a:pt x="279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28d7a5685fc_14_0"/>
            <p:cNvSpPr/>
            <p:nvPr/>
          </p:nvSpPr>
          <p:spPr>
            <a:xfrm>
              <a:off x="2427344" y="3100212"/>
              <a:ext cx="94334" cy="10623"/>
            </a:xfrm>
            <a:custGeom>
              <a:rect b="b" l="l" r="r" t="t"/>
              <a:pathLst>
                <a:path extrusionOk="0" h="334" w="2966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2799" y="333"/>
                  </a:lnTo>
                  <a:cubicBezTo>
                    <a:pt x="2882" y="333"/>
                    <a:pt x="2965" y="250"/>
                    <a:pt x="2965" y="167"/>
                  </a:cubicBezTo>
                  <a:cubicBezTo>
                    <a:pt x="2965" y="71"/>
                    <a:pt x="2882" y="0"/>
                    <a:pt x="279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28d7a5685fc_14_0"/>
            <p:cNvSpPr/>
            <p:nvPr/>
          </p:nvSpPr>
          <p:spPr>
            <a:xfrm>
              <a:off x="2427344" y="3122921"/>
              <a:ext cx="94334" cy="10623"/>
            </a:xfrm>
            <a:custGeom>
              <a:rect b="b" l="l" r="r" t="t"/>
              <a:pathLst>
                <a:path extrusionOk="0" h="334" w="2966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0"/>
                    <a:pt x="2965" y="167"/>
                  </a:cubicBezTo>
                  <a:cubicBezTo>
                    <a:pt x="2954" y="72"/>
                    <a:pt x="2882" y="0"/>
                    <a:pt x="279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28d7a5685fc_14_0"/>
            <p:cNvSpPr/>
            <p:nvPr/>
          </p:nvSpPr>
          <p:spPr>
            <a:xfrm>
              <a:off x="2427344" y="3145629"/>
              <a:ext cx="94334" cy="10655"/>
            </a:xfrm>
            <a:custGeom>
              <a:rect b="b" l="l" r="r" t="t"/>
              <a:pathLst>
                <a:path extrusionOk="0" h="335" w="2966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2799" y="334"/>
                  </a:lnTo>
                  <a:cubicBezTo>
                    <a:pt x="2882" y="334"/>
                    <a:pt x="2965" y="251"/>
                    <a:pt x="2965" y="167"/>
                  </a:cubicBezTo>
                  <a:cubicBezTo>
                    <a:pt x="2954" y="72"/>
                    <a:pt x="2882" y="1"/>
                    <a:pt x="279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g28d7a5685fc_14_0"/>
            <p:cNvSpPr/>
            <p:nvPr/>
          </p:nvSpPr>
          <p:spPr>
            <a:xfrm>
              <a:off x="2427344" y="3167988"/>
              <a:ext cx="68953" cy="10241"/>
            </a:xfrm>
            <a:custGeom>
              <a:rect b="b" l="l" r="r" t="t"/>
              <a:pathLst>
                <a:path extrusionOk="0" h="322" w="21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989" y="322"/>
                  </a:lnTo>
                  <a:cubicBezTo>
                    <a:pt x="2084" y="322"/>
                    <a:pt x="2156" y="250"/>
                    <a:pt x="2156" y="167"/>
                  </a:cubicBezTo>
                  <a:cubicBezTo>
                    <a:pt x="2168" y="72"/>
                    <a:pt x="2096" y="0"/>
                    <a:pt x="1989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g28d7a5685fc_14_0"/>
            <p:cNvSpPr/>
            <p:nvPr/>
          </p:nvSpPr>
          <p:spPr>
            <a:xfrm>
              <a:off x="2323214" y="3050882"/>
              <a:ext cx="66695" cy="69780"/>
            </a:xfrm>
            <a:custGeom>
              <a:rect b="b" l="l" r="r" t="t"/>
              <a:pathLst>
                <a:path extrusionOk="0" h="2194" w="2097">
                  <a:moveTo>
                    <a:pt x="715" y="408"/>
                  </a:moveTo>
                  <a:lnTo>
                    <a:pt x="715" y="527"/>
                  </a:lnTo>
                  <a:cubicBezTo>
                    <a:pt x="715" y="1075"/>
                    <a:pt x="1120" y="1527"/>
                    <a:pt x="1632" y="1611"/>
                  </a:cubicBezTo>
                  <a:cubicBezTo>
                    <a:pt x="1477" y="1742"/>
                    <a:pt x="1275" y="1837"/>
                    <a:pt x="1072" y="1837"/>
                  </a:cubicBezTo>
                  <a:cubicBezTo>
                    <a:pt x="655" y="1837"/>
                    <a:pt x="310" y="1492"/>
                    <a:pt x="310" y="1075"/>
                  </a:cubicBezTo>
                  <a:cubicBezTo>
                    <a:pt x="310" y="789"/>
                    <a:pt x="477" y="539"/>
                    <a:pt x="715" y="408"/>
                  </a:cubicBezTo>
                  <a:close/>
                  <a:moveTo>
                    <a:pt x="960" y="0"/>
                  </a:moveTo>
                  <a:cubicBezTo>
                    <a:pt x="950" y="0"/>
                    <a:pt x="939" y="1"/>
                    <a:pt x="929" y="3"/>
                  </a:cubicBezTo>
                  <a:cubicBezTo>
                    <a:pt x="394" y="75"/>
                    <a:pt x="1" y="539"/>
                    <a:pt x="1" y="1087"/>
                  </a:cubicBezTo>
                  <a:cubicBezTo>
                    <a:pt x="1" y="1694"/>
                    <a:pt x="489" y="2194"/>
                    <a:pt x="1096" y="2194"/>
                  </a:cubicBezTo>
                  <a:cubicBezTo>
                    <a:pt x="1525" y="2194"/>
                    <a:pt x="1929" y="1932"/>
                    <a:pt x="2096" y="1539"/>
                  </a:cubicBezTo>
                  <a:cubicBezTo>
                    <a:pt x="2096" y="1444"/>
                    <a:pt x="2084" y="1384"/>
                    <a:pt x="2048" y="1337"/>
                  </a:cubicBezTo>
                  <a:cubicBezTo>
                    <a:pt x="2030" y="1309"/>
                    <a:pt x="1990" y="1281"/>
                    <a:pt x="1945" y="1281"/>
                  </a:cubicBezTo>
                  <a:cubicBezTo>
                    <a:pt x="1932" y="1281"/>
                    <a:pt x="1919" y="1284"/>
                    <a:pt x="1906" y="1289"/>
                  </a:cubicBezTo>
                  <a:lnTo>
                    <a:pt x="1798" y="1289"/>
                  </a:lnTo>
                  <a:cubicBezTo>
                    <a:pt x="1382" y="1289"/>
                    <a:pt x="1036" y="944"/>
                    <a:pt x="1036" y="527"/>
                  </a:cubicBezTo>
                  <a:cubicBezTo>
                    <a:pt x="1036" y="420"/>
                    <a:pt x="1060" y="313"/>
                    <a:pt x="1096" y="229"/>
                  </a:cubicBezTo>
                  <a:cubicBezTo>
                    <a:pt x="1132" y="170"/>
                    <a:pt x="1120" y="110"/>
                    <a:pt x="1084" y="63"/>
                  </a:cubicBezTo>
                  <a:cubicBezTo>
                    <a:pt x="1054" y="23"/>
                    <a:pt x="1009" y="0"/>
                    <a:pt x="960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g28d7a5685fc_20_0" title="music_art_demo_AdobeExpres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99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28d7a568423_5_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393" name="Google Shape;2393;g28d7a568423_5_0"/>
          <p:cNvSpPr/>
          <p:nvPr/>
        </p:nvSpPr>
        <p:spPr>
          <a:xfrm>
            <a:off x="1919718" y="2047428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g28d7a568423_5_0"/>
          <p:cNvSpPr/>
          <p:nvPr/>
        </p:nvSpPr>
        <p:spPr>
          <a:xfrm>
            <a:off x="4232615" y="2047315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5F68AF"/>
              </a:gs>
              <a:gs pos="50000">
                <a:srgbClr val="83C88D"/>
              </a:gs>
              <a:gs pos="100000">
                <a:srgbClr val="EF679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28d7a568423_5_0"/>
          <p:cNvSpPr/>
          <p:nvPr/>
        </p:nvSpPr>
        <p:spPr>
          <a:xfrm>
            <a:off x="6602879" y="2047315"/>
            <a:ext cx="733056" cy="1203233"/>
          </a:xfrm>
          <a:custGeom>
            <a:rect b="b" l="l" r="r" t="t"/>
            <a:pathLst>
              <a:path extrusionOk="0" h="209440" w="127599">
                <a:moveTo>
                  <a:pt x="65642" y="175343"/>
                </a:moveTo>
                <a:lnTo>
                  <a:pt x="65642" y="209439"/>
                </a:lnTo>
                <a:lnTo>
                  <a:pt x="61957" y="209439"/>
                </a:lnTo>
                <a:lnTo>
                  <a:pt x="61957" y="175343"/>
                </a:lnTo>
                <a:cubicBezTo>
                  <a:pt x="34600" y="174644"/>
                  <a:pt x="11111" y="158388"/>
                  <a:pt x="0" y="135096"/>
                </a:cubicBezTo>
                <a:lnTo>
                  <a:pt x="3626" y="135096"/>
                </a:lnTo>
                <a:cubicBezTo>
                  <a:pt x="14734" y="157056"/>
                  <a:pt x="37506" y="172114"/>
                  <a:pt x="63798" y="172114"/>
                </a:cubicBezTo>
                <a:cubicBezTo>
                  <a:pt x="90093" y="172114"/>
                  <a:pt x="112864" y="157056"/>
                  <a:pt x="123973" y="135096"/>
                </a:cubicBezTo>
                <a:lnTo>
                  <a:pt x="127596" y="135096"/>
                </a:lnTo>
                <a:cubicBezTo>
                  <a:pt x="116487" y="158390"/>
                  <a:pt x="92998" y="174644"/>
                  <a:pt x="65642" y="175343"/>
                </a:cubicBezTo>
                <a:close/>
                <a:moveTo>
                  <a:pt x="0" y="74346"/>
                </a:moveTo>
                <a:cubicBezTo>
                  <a:pt x="11111" y="51052"/>
                  <a:pt x="34600" y="34796"/>
                  <a:pt x="61957" y="34096"/>
                </a:cubicBezTo>
                <a:lnTo>
                  <a:pt x="61957" y="0"/>
                </a:lnTo>
                <a:lnTo>
                  <a:pt x="65642" y="0"/>
                </a:lnTo>
                <a:lnTo>
                  <a:pt x="65642" y="34096"/>
                </a:lnTo>
                <a:cubicBezTo>
                  <a:pt x="92998" y="34796"/>
                  <a:pt x="116490" y="51052"/>
                  <a:pt x="127598" y="74346"/>
                </a:cubicBezTo>
                <a:lnTo>
                  <a:pt x="123973" y="74346"/>
                </a:lnTo>
                <a:cubicBezTo>
                  <a:pt x="112864" y="52384"/>
                  <a:pt x="90090" y="37326"/>
                  <a:pt x="63798" y="37326"/>
                </a:cubicBezTo>
                <a:cubicBezTo>
                  <a:pt x="37506" y="37326"/>
                  <a:pt x="14734" y="52384"/>
                  <a:pt x="3626" y="74346"/>
                </a:cubicBezTo>
                <a:close/>
              </a:path>
            </a:pathLst>
          </a:custGeom>
          <a:gradFill>
            <a:gsLst>
              <a:gs pos="0">
                <a:srgbClr val="9255A1"/>
              </a:gs>
              <a:gs pos="50000">
                <a:srgbClr val="CADA5E"/>
              </a:gs>
              <a:gs pos="52999">
                <a:srgbClr val="BDD868"/>
              </a:gs>
              <a:gs pos="100000">
                <a:srgbClr val="508AC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6" name="Google Shape;2396;g28d7a568423_5_0"/>
          <p:cNvGrpSpPr/>
          <p:nvPr/>
        </p:nvGrpSpPr>
        <p:grpSpPr>
          <a:xfrm>
            <a:off x="6735471" y="2523486"/>
            <a:ext cx="467831" cy="286894"/>
            <a:chOff x="4104150" y="4078125"/>
            <a:chExt cx="630500" cy="386650"/>
          </a:xfrm>
        </p:grpSpPr>
        <p:sp>
          <p:nvSpPr>
            <p:cNvPr id="2397" name="Google Shape;2397;g28d7a568423_5_0"/>
            <p:cNvSpPr/>
            <p:nvPr/>
          </p:nvSpPr>
          <p:spPr>
            <a:xfrm>
              <a:off x="4174350" y="4108900"/>
              <a:ext cx="433425" cy="257375"/>
            </a:xfrm>
            <a:custGeom>
              <a:rect b="b" l="l" r="r" t="t"/>
              <a:pathLst>
                <a:path extrusionOk="0" h="10295" w="17337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lnTo>
                    <a:pt x="0" y="9924"/>
                  </a:lnTo>
                  <a:cubicBezTo>
                    <a:pt x="0" y="10128"/>
                    <a:pt x="166" y="10294"/>
                    <a:pt x="370" y="10294"/>
                  </a:cubicBezTo>
                  <a:lnTo>
                    <a:pt x="16967" y="10294"/>
                  </a:lnTo>
                  <a:cubicBezTo>
                    <a:pt x="17171" y="10294"/>
                    <a:pt x="17337" y="10128"/>
                    <a:pt x="17337" y="9924"/>
                  </a:cubicBezTo>
                  <a:lnTo>
                    <a:pt x="17337" y="4900"/>
                  </a:lnTo>
                  <a:cubicBezTo>
                    <a:pt x="17333" y="4699"/>
                    <a:pt x="17169" y="4538"/>
                    <a:pt x="16967" y="4538"/>
                  </a:cubicBezTo>
                  <a:cubicBezTo>
                    <a:pt x="16766" y="4538"/>
                    <a:pt x="16602" y="4699"/>
                    <a:pt x="16598" y="4900"/>
                  </a:cubicBezTo>
                  <a:lnTo>
                    <a:pt x="16598" y="9555"/>
                  </a:lnTo>
                  <a:lnTo>
                    <a:pt x="739" y="9555"/>
                  </a:lnTo>
                  <a:lnTo>
                    <a:pt x="739" y="739"/>
                  </a:lnTo>
                  <a:lnTo>
                    <a:pt x="16598" y="739"/>
                  </a:lnTo>
                  <a:lnTo>
                    <a:pt x="16598" y="2750"/>
                  </a:lnTo>
                  <a:cubicBezTo>
                    <a:pt x="16598" y="2954"/>
                    <a:pt x="16763" y="3120"/>
                    <a:pt x="16967" y="3120"/>
                  </a:cubicBezTo>
                  <a:cubicBezTo>
                    <a:pt x="17171" y="3120"/>
                    <a:pt x="17337" y="2954"/>
                    <a:pt x="17337" y="2750"/>
                  </a:cubicBezTo>
                  <a:lnTo>
                    <a:pt x="17337" y="370"/>
                  </a:lnTo>
                  <a:cubicBezTo>
                    <a:pt x="17337" y="166"/>
                    <a:pt x="17171" y="0"/>
                    <a:pt x="16967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8d7a568423_5_0"/>
            <p:cNvSpPr/>
            <p:nvPr/>
          </p:nvSpPr>
          <p:spPr>
            <a:xfrm>
              <a:off x="4104150" y="4078125"/>
              <a:ext cx="630500" cy="386650"/>
            </a:xfrm>
            <a:custGeom>
              <a:rect b="b" l="l" r="r" t="t"/>
              <a:pathLst>
                <a:path extrusionOk="0" h="15466" w="25220">
                  <a:moveTo>
                    <a:pt x="1515" y="740"/>
                  </a:moveTo>
                  <a:lnTo>
                    <a:pt x="1515" y="12017"/>
                  </a:lnTo>
                  <a:lnTo>
                    <a:pt x="739" y="12017"/>
                  </a:lnTo>
                  <a:lnTo>
                    <a:pt x="739" y="1567"/>
                  </a:lnTo>
                  <a:cubicBezTo>
                    <a:pt x="740" y="1130"/>
                    <a:pt x="1079" y="769"/>
                    <a:pt x="1515" y="740"/>
                  </a:cubicBezTo>
                  <a:close/>
                  <a:moveTo>
                    <a:pt x="20065" y="739"/>
                  </a:moveTo>
                  <a:cubicBezTo>
                    <a:pt x="20463" y="739"/>
                    <a:pt x="20785" y="1061"/>
                    <a:pt x="20785" y="1459"/>
                  </a:cubicBezTo>
                  <a:lnTo>
                    <a:pt x="20785" y="12017"/>
                  </a:lnTo>
                  <a:lnTo>
                    <a:pt x="8156" y="12017"/>
                  </a:lnTo>
                  <a:cubicBezTo>
                    <a:pt x="8139" y="12015"/>
                    <a:pt x="8122" y="12013"/>
                    <a:pt x="8106" y="12013"/>
                  </a:cubicBezTo>
                  <a:lnTo>
                    <a:pt x="8105" y="12013"/>
                  </a:lnTo>
                  <a:cubicBezTo>
                    <a:pt x="8089" y="12013"/>
                    <a:pt x="8071" y="12015"/>
                    <a:pt x="8055" y="12017"/>
                  </a:cubicBezTo>
                  <a:lnTo>
                    <a:pt x="2253" y="12017"/>
                  </a:lnTo>
                  <a:lnTo>
                    <a:pt x="2253" y="739"/>
                  </a:lnTo>
                  <a:close/>
                  <a:moveTo>
                    <a:pt x="18048" y="12756"/>
                  </a:moveTo>
                  <a:lnTo>
                    <a:pt x="17857" y="13200"/>
                  </a:lnTo>
                  <a:lnTo>
                    <a:pt x="14207" y="13200"/>
                  </a:lnTo>
                  <a:lnTo>
                    <a:pt x="14016" y="12756"/>
                  </a:lnTo>
                  <a:close/>
                  <a:moveTo>
                    <a:pt x="7735" y="12756"/>
                  </a:moveTo>
                  <a:lnTo>
                    <a:pt x="7733" y="14061"/>
                  </a:lnTo>
                  <a:cubicBezTo>
                    <a:pt x="7733" y="14265"/>
                    <a:pt x="7898" y="14430"/>
                    <a:pt x="8102" y="14431"/>
                  </a:cubicBezTo>
                  <a:cubicBezTo>
                    <a:pt x="8306" y="14431"/>
                    <a:pt x="8470" y="14266"/>
                    <a:pt x="8471" y="14062"/>
                  </a:cubicBezTo>
                  <a:lnTo>
                    <a:pt x="8474" y="12757"/>
                  </a:lnTo>
                  <a:lnTo>
                    <a:pt x="13212" y="12757"/>
                  </a:lnTo>
                  <a:lnTo>
                    <a:pt x="13624" y="13716"/>
                  </a:lnTo>
                  <a:cubicBezTo>
                    <a:pt x="13682" y="13851"/>
                    <a:pt x="13815" y="13939"/>
                    <a:pt x="13963" y="13939"/>
                  </a:cubicBezTo>
                  <a:lnTo>
                    <a:pt x="18100" y="13939"/>
                  </a:lnTo>
                  <a:cubicBezTo>
                    <a:pt x="18247" y="13939"/>
                    <a:pt x="18382" y="13851"/>
                    <a:pt x="18439" y="13716"/>
                  </a:cubicBezTo>
                  <a:lnTo>
                    <a:pt x="18851" y="12757"/>
                  </a:lnTo>
                  <a:lnTo>
                    <a:pt x="24479" y="12757"/>
                  </a:lnTo>
                  <a:lnTo>
                    <a:pt x="24479" y="13325"/>
                  </a:lnTo>
                  <a:cubicBezTo>
                    <a:pt x="24479" y="14098"/>
                    <a:pt x="23852" y="14725"/>
                    <a:pt x="23079" y="14726"/>
                  </a:cubicBezTo>
                  <a:lnTo>
                    <a:pt x="2140" y="14726"/>
                  </a:lnTo>
                  <a:cubicBezTo>
                    <a:pt x="1367" y="14725"/>
                    <a:pt x="740" y="14099"/>
                    <a:pt x="740" y="13325"/>
                  </a:cubicBezTo>
                  <a:lnTo>
                    <a:pt x="740" y="12756"/>
                  </a:lnTo>
                  <a:close/>
                  <a:moveTo>
                    <a:pt x="1568" y="0"/>
                  </a:moveTo>
                  <a:cubicBezTo>
                    <a:pt x="703" y="1"/>
                    <a:pt x="2" y="702"/>
                    <a:pt x="0" y="1568"/>
                  </a:cubicBezTo>
                  <a:lnTo>
                    <a:pt x="0" y="13325"/>
                  </a:lnTo>
                  <a:cubicBezTo>
                    <a:pt x="0" y="14505"/>
                    <a:pt x="960" y="15466"/>
                    <a:pt x="2141" y="15466"/>
                  </a:cubicBezTo>
                  <a:lnTo>
                    <a:pt x="23079" y="15466"/>
                  </a:lnTo>
                  <a:cubicBezTo>
                    <a:pt x="24258" y="15466"/>
                    <a:pt x="25219" y="14506"/>
                    <a:pt x="25219" y="13325"/>
                  </a:cubicBezTo>
                  <a:lnTo>
                    <a:pt x="25219" y="12386"/>
                  </a:lnTo>
                  <a:cubicBezTo>
                    <a:pt x="25218" y="12182"/>
                    <a:pt x="25053" y="12018"/>
                    <a:pt x="24849" y="12018"/>
                  </a:cubicBezTo>
                  <a:lnTo>
                    <a:pt x="24848" y="12017"/>
                  </a:lnTo>
                  <a:lnTo>
                    <a:pt x="21524" y="12017"/>
                  </a:lnTo>
                  <a:lnTo>
                    <a:pt x="21524" y="1459"/>
                  </a:lnTo>
                  <a:cubicBezTo>
                    <a:pt x="21523" y="653"/>
                    <a:pt x="20871" y="1"/>
                    <a:pt x="2006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28d7a568423_5_0"/>
            <p:cNvSpPr/>
            <p:nvPr/>
          </p:nvSpPr>
          <p:spPr>
            <a:xfrm>
              <a:off x="4291550" y="4136575"/>
              <a:ext cx="18700" cy="202150"/>
            </a:xfrm>
            <a:custGeom>
              <a:rect b="b" l="l" r="r" t="t"/>
              <a:pathLst>
                <a:path extrusionOk="0" h="8086" w="748">
                  <a:moveTo>
                    <a:pt x="374" y="1"/>
                  </a:moveTo>
                  <a:lnTo>
                    <a:pt x="374" y="2"/>
                  </a:lnTo>
                  <a:cubicBezTo>
                    <a:pt x="170" y="2"/>
                    <a:pt x="5" y="167"/>
                    <a:pt x="5" y="370"/>
                  </a:cubicBezTo>
                  <a:lnTo>
                    <a:pt x="5" y="7710"/>
                  </a:lnTo>
                  <a:cubicBezTo>
                    <a:pt x="1" y="7916"/>
                    <a:pt x="167" y="8086"/>
                    <a:pt x="374" y="8086"/>
                  </a:cubicBezTo>
                  <a:cubicBezTo>
                    <a:pt x="581" y="8086"/>
                    <a:pt x="747" y="7916"/>
                    <a:pt x="743" y="7710"/>
                  </a:cubicBezTo>
                  <a:lnTo>
                    <a:pt x="743" y="370"/>
                  </a:lnTo>
                  <a:cubicBezTo>
                    <a:pt x="743" y="167"/>
                    <a:pt x="577" y="1"/>
                    <a:pt x="374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28d7a568423_5_0"/>
            <p:cNvSpPr/>
            <p:nvPr/>
          </p:nvSpPr>
          <p:spPr>
            <a:xfrm>
              <a:off x="4200175" y="4146900"/>
              <a:ext cx="39450" cy="53575"/>
            </a:xfrm>
            <a:custGeom>
              <a:rect b="b" l="l" r="r" t="t"/>
              <a:pathLst>
                <a:path extrusionOk="0" h="2143" w="1578">
                  <a:moveTo>
                    <a:pt x="814" y="0"/>
                  </a:moveTo>
                  <a:cubicBezTo>
                    <a:pt x="607" y="0"/>
                    <a:pt x="440" y="170"/>
                    <a:pt x="445" y="376"/>
                  </a:cubicBezTo>
                  <a:lnTo>
                    <a:pt x="445" y="992"/>
                  </a:lnTo>
                  <a:lnTo>
                    <a:pt x="370" y="992"/>
                  </a:lnTo>
                  <a:cubicBezTo>
                    <a:pt x="167" y="992"/>
                    <a:pt x="1" y="1158"/>
                    <a:pt x="1" y="1362"/>
                  </a:cubicBezTo>
                  <a:cubicBezTo>
                    <a:pt x="1" y="1566"/>
                    <a:pt x="167" y="1731"/>
                    <a:pt x="370" y="1731"/>
                  </a:cubicBezTo>
                  <a:lnTo>
                    <a:pt x="445" y="1731"/>
                  </a:lnTo>
                  <a:lnTo>
                    <a:pt x="445" y="1781"/>
                  </a:lnTo>
                  <a:cubicBezTo>
                    <a:pt x="449" y="1981"/>
                    <a:pt x="612" y="2143"/>
                    <a:pt x="814" y="2143"/>
                  </a:cubicBezTo>
                  <a:cubicBezTo>
                    <a:pt x="1015" y="2143"/>
                    <a:pt x="1179" y="1981"/>
                    <a:pt x="1184" y="1781"/>
                  </a:cubicBezTo>
                  <a:lnTo>
                    <a:pt x="1184" y="1731"/>
                  </a:lnTo>
                  <a:lnTo>
                    <a:pt x="1208" y="1731"/>
                  </a:lnTo>
                  <a:cubicBezTo>
                    <a:pt x="1412" y="1731"/>
                    <a:pt x="1577" y="1566"/>
                    <a:pt x="1577" y="1362"/>
                  </a:cubicBezTo>
                  <a:cubicBezTo>
                    <a:pt x="1577" y="1158"/>
                    <a:pt x="1412" y="992"/>
                    <a:pt x="1208" y="992"/>
                  </a:cubicBezTo>
                  <a:lnTo>
                    <a:pt x="1184" y="992"/>
                  </a:lnTo>
                  <a:lnTo>
                    <a:pt x="1184" y="376"/>
                  </a:lnTo>
                  <a:cubicBezTo>
                    <a:pt x="1187" y="170"/>
                    <a:pt x="1021" y="0"/>
                    <a:pt x="814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28d7a568423_5_0"/>
            <p:cNvSpPr/>
            <p:nvPr/>
          </p:nvSpPr>
          <p:spPr>
            <a:xfrm>
              <a:off x="4244700" y="4146900"/>
              <a:ext cx="39075" cy="53575"/>
            </a:xfrm>
            <a:custGeom>
              <a:rect b="b" l="l" r="r" t="t"/>
              <a:pathLst>
                <a:path extrusionOk="0" h="2143" w="1563">
                  <a:moveTo>
                    <a:pt x="806" y="0"/>
                  </a:moveTo>
                  <a:cubicBezTo>
                    <a:pt x="599" y="0"/>
                    <a:pt x="432" y="170"/>
                    <a:pt x="436" y="376"/>
                  </a:cubicBezTo>
                  <a:lnTo>
                    <a:pt x="436" y="450"/>
                  </a:lnTo>
                  <a:lnTo>
                    <a:pt x="362" y="450"/>
                  </a:lnTo>
                  <a:cubicBezTo>
                    <a:pt x="162" y="455"/>
                    <a:pt x="0" y="618"/>
                    <a:pt x="0" y="820"/>
                  </a:cubicBezTo>
                  <a:cubicBezTo>
                    <a:pt x="0" y="1021"/>
                    <a:pt x="162" y="1185"/>
                    <a:pt x="362" y="1190"/>
                  </a:cubicBezTo>
                  <a:lnTo>
                    <a:pt x="436" y="1190"/>
                  </a:lnTo>
                  <a:lnTo>
                    <a:pt x="436" y="1781"/>
                  </a:lnTo>
                  <a:cubicBezTo>
                    <a:pt x="441" y="1981"/>
                    <a:pt x="604" y="2143"/>
                    <a:pt x="806" y="2143"/>
                  </a:cubicBezTo>
                  <a:cubicBezTo>
                    <a:pt x="1007" y="2143"/>
                    <a:pt x="1171" y="1981"/>
                    <a:pt x="1176" y="1781"/>
                  </a:cubicBezTo>
                  <a:lnTo>
                    <a:pt x="1176" y="1190"/>
                  </a:lnTo>
                  <a:lnTo>
                    <a:pt x="1200" y="1190"/>
                  </a:lnTo>
                  <a:cubicBezTo>
                    <a:pt x="1401" y="1185"/>
                    <a:pt x="1563" y="1021"/>
                    <a:pt x="1563" y="820"/>
                  </a:cubicBezTo>
                  <a:cubicBezTo>
                    <a:pt x="1563" y="618"/>
                    <a:pt x="1401" y="455"/>
                    <a:pt x="1200" y="450"/>
                  </a:cubicBezTo>
                  <a:lnTo>
                    <a:pt x="1176" y="450"/>
                  </a:lnTo>
                  <a:lnTo>
                    <a:pt x="1176" y="376"/>
                  </a:lnTo>
                  <a:cubicBezTo>
                    <a:pt x="1179" y="170"/>
                    <a:pt x="1013" y="0"/>
                    <a:pt x="806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28d7a568423_5_0"/>
            <p:cNvSpPr/>
            <p:nvPr/>
          </p:nvSpPr>
          <p:spPr>
            <a:xfrm>
              <a:off x="4208975" y="4210475"/>
              <a:ext cx="20175" cy="17275"/>
            </a:xfrm>
            <a:custGeom>
              <a:rect b="b" l="l" r="r" t="t"/>
              <a:pathLst>
                <a:path extrusionOk="0" h="691" w="807">
                  <a:moveTo>
                    <a:pt x="462" y="1"/>
                  </a:moveTo>
                  <a:cubicBezTo>
                    <a:pt x="155" y="1"/>
                    <a:pt x="1" y="372"/>
                    <a:pt x="218" y="588"/>
                  </a:cubicBezTo>
                  <a:cubicBezTo>
                    <a:pt x="288" y="659"/>
                    <a:pt x="375" y="691"/>
                    <a:pt x="460" y="691"/>
                  </a:cubicBezTo>
                  <a:cubicBezTo>
                    <a:pt x="637" y="691"/>
                    <a:pt x="807" y="553"/>
                    <a:pt x="807" y="345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28d7a568423_5_0"/>
            <p:cNvSpPr/>
            <p:nvPr/>
          </p:nvSpPr>
          <p:spPr>
            <a:xfrm>
              <a:off x="4253925" y="4211075"/>
              <a:ext cx="20175" cy="17300"/>
            </a:xfrm>
            <a:custGeom>
              <a:rect b="b" l="l" r="r" t="t"/>
              <a:pathLst>
                <a:path extrusionOk="0" h="692" w="807">
                  <a:moveTo>
                    <a:pt x="462" y="1"/>
                  </a:moveTo>
                  <a:cubicBezTo>
                    <a:pt x="155" y="1"/>
                    <a:pt x="1" y="373"/>
                    <a:pt x="218" y="590"/>
                  </a:cubicBezTo>
                  <a:cubicBezTo>
                    <a:pt x="288" y="660"/>
                    <a:pt x="374" y="691"/>
                    <a:pt x="459" y="691"/>
                  </a:cubicBezTo>
                  <a:cubicBezTo>
                    <a:pt x="636" y="691"/>
                    <a:pt x="807" y="554"/>
                    <a:pt x="807" y="346"/>
                  </a:cubicBezTo>
                  <a:cubicBezTo>
                    <a:pt x="807" y="156"/>
                    <a:pt x="652" y="1"/>
                    <a:pt x="46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28d7a568423_5_0"/>
            <p:cNvSpPr/>
            <p:nvPr/>
          </p:nvSpPr>
          <p:spPr>
            <a:xfrm>
              <a:off x="4208975" y="4312675"/>
              <a:ext cx="20175" cy="17275"/>
            </a:xfrm>
            <a:custGeom>
              <a:rect b="b" l="l" r="r" t="t"/>
              <a:pathLst>
                <a:path extrusionOk="0" h="691" w="807">
                  <a:moveTo>
                    <a:pt x="462" y="0"/>
                  </a:moveTo>
                  <a:cubicBezTo>
                    <a:pt x="155" y="0"/>
                    <a:pt x="1" y="371"/>
                    <a:pt x="218" y="589"/>
                  </a:cubicBezTo>
                  <a:cubicBezTo>
                    <a:pt x="288" y="659"/>
                    <a:pt x="374" y="691"/>
                    <a:pt x="459" y="691"/>
                  </a:cubicBezTo>
                  <a:cubicBezTo>
                    <a:pt x="636" y="691"/>
                    <a:pt x="807" y="553"/>
                    <a:pt x="807" y="345"/>
                  </a:cubicBezTo>
                  <a:cubicBezTo>
                    <a:pt x="807" y="155"/>
                    <a:pt x="653" y="0"/>
                    <a:pt x="462" y="0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28d7a568423_5_0"/>
            <p:cNvSpPr/>
            <p:nvPr/>
          </p:nvSpPr>
          <p:spPr>
            <a:xfrm>
              <a:off x="4253900" y="4313300"/>
              <a:ext cx="20200" cy="17275"/>
            </a:xfrm>
            <a:custGeom>
              <a:rect b="b" l="l" r="r" t="t"/>
              <a:pathLst>
                <a:path extrusionOk="0" h="691" w="808">
                  <a:moveTo>
                    <a:pt x="463" y="1"/>
                  </a:moveTo>
                  <a:cubicBezTo>
                    <a:pt x="156" y="1"/>
                    <a:pt x="1" y="371"/>
                    <a:pt x="219" y="589"/>
                  </a:cubicBezTo>
                  <a:cubicBezTo>
                    <a:pt x="289" y="659"/>
                    <a:pt x="375" y="691"/>
                    <a:pt x="460" y="691"/>
                  </a:cubicBezTo>
                  <a:cubicBezTo>
                    <a:pt x="637" y="691"/>
                    <a:pt x="808" y="553"/>
                    <a:pt x="808" y="345"/>
                  </a:cubicBezTo>
                  <a:cubicBezTo>
                    <a:pt x="808" y="154"/>
                    <a:pt x="653" y="1"/>
                    <a:pt x="46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28d7a568423_5_0"/>
            <p:cNvSpPr/>
            <p:nvPr/>
          </p:nvSpPr>
          <p:spPr>
            <a:xfrm>
              <a:off x="4212050" y="4229725"/>
              <a:ext cx="62950" cy="71300"/>
            </a:xfrm>
            <a:custGeom>
              <a:rect b="b" l="l" r="r" t="t"/>
              <a:pathLst>
                <a:path extrusionOk="0" h="2852" w="2518">
                  <a:moveTo>
                    <a:pt x="1002" y="1301"/>
                  </a:moveTo>
                  <a:cubicBezTo>
                    <a:pt x="1075" y="1382"/>
                    <a:pt x="1175" y="1423"/>
                    <a:pt x="1276" y="1423"/>
                  </a:cubicBezTo>
                  <a:cubicBezTo>
                    <a:pt x="1366" y="1423"/>
                    <a:pt x="1456" y="1390"/>
                    <a:pt x="1527" y="1323"/>
                  </a:cubicBezTo>
                  <a:cubicBezTo>
                    <a:pt x="1674" y="1440"/>
                    <a:pt x="1732" y="1638"/>
                    <a:pt x="1668" y="1816"/>
                  </a:cubicBezTo>
                  <a:cubicBezTo>
                    <a:pt x="1606" y="1993"/>
                    <a:pt x="1440" y="2111"/>
                    <a:pt x="1252" y="2111"/>
                  </a:cubicBezTo>
                  <a:cubicBezTo>
                    <a:pt x="1251" y="2111"/>
                    <a:pt x="1250" y="2111"/>
                    <a:pt x="1250" y="2111"/>
                  </a:cubicBezTo>
                  <a:cubicBezTo>
                    <a:pt x="1056" y="2111"/>
                    <a:pt x="883" y="1985"/>
                    <a:pt x="827" y="1799"/>
                  </a:cubicBezTo>
                  <a:cubicBezTo>
                    <a:pt x="769" y="1612"/>
                    <a:pt x="841" y="1410"/>
                    <a:pt x="1002" y="1301"/>
                  </a:cubicBezTo>
                  <a:close/>
                  <a:moveTo>
                    <a:pt x="1275" y="1"/>
                  </a:moveTo>
                  <a:cubicBezTo>
                    <a:pt x="1074" y="1"/>
                    <a:pt x="909" y="162"/>
                    <a:pt x="905" y="364"/>
                  </a:cubicBezTo>
                  <a:lnTo>
                    <a:pt x="905" y="538"/>
                  </a:lnTo>
                  <a:cubicBezTo>
                    <a:pt x="350" y="707"/>
                    <a:pt x="0" y="1254"/>
                    <a:pt x="79" y="1830"/>
                  </a:cubicBezTo>
                  <a:cubicBezTo>
                    <a:pt x="158" y="2406"/>
                    <a:pt x="643" y="2838"/>
                    <a:pt x="1223" y="2851"/>
                  </a:cubicBezTo>
                  <a:cubicBezTo>
                    <a:pt x="1232" y="2851"/>
                    <a:pt x="1241" y="2851"/>
                    <a:pt x="1250" y="2851"/>
                  </a:cubicBezTo>
                  <a:cubicBezTo>
                    <a:pt x="1820" y="2851"/>
                    <a:pt x="2310" y="2444"/>
                    <a:pt x="2413" y="1881"/>
                  </a:cubicBezTo>
                  <a:cubicBezTo>
                    <a:pt x="2518" y="1311"/>
                    <a:pt x="2192" y="747"/>
                    <a:pt x="1644" y="554"/>
                  </a:cubicBezTo>
                  <a:lnTo>
                    <a:pt x="1644" y="364"/>
                  </a:lnTo>
                  <a:cubicBezTo>
                    <a:pt x="1640" y="162"/>
                    <a:pt x="1476" y="1"/>
                    <a:pt x="1275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28d7a568423_5_0"/>
            <p:cNvSpPr/>
            <p:nvPr/>
          </p:nvSpPr>
          <p:spPr>
            <a:xfrm>
              <a:off x="4333325" y="4165525"/>
              <a:ext cx="231400" cy="145350"/>
            </a:xfrm>
            <a:custGeom>
              <a:rect b="b" l="l" r="r" t="t"/>
              <a:pathLst>
                <a:path extrusionOk="0" h="5814" w="9256">
                  <a:moveTo>
                    <a:pt x="2334" y="740"/>
                  </a:moveTo>
                  <a:cubicBezTo>
                    <a:pt x="2511" y="740"/>
                    <a:pt x="2654" y="883"/>
                    <a:pt x="2654" y="1060"/>
                  </a:cubicBezTo>
                  <a:lnTo>
                    <a:pt x="2654" y="2526"/>
                  </a:lnTo>
                  <a:lnTo>
                    <a:pt x="2014" y="2523"/>
                  </a:lnTo>
                  <a:lnTo>
                    <a:pt x="2014" y="1060"/>
                  </a:lnTo>
                  <a:cubicBezTo>
                    <a:pt x="2014" y="883"/>
                    <a:pt x="2157" y="740"/>
                    <a:pt x="2334" y="740"/>
                  </a:cubicBezTo>
                  <a:close/>
                  <a:moveTo>
                    <a:pt x="5092" y="1429"/>
                  </a:moveTo>
                  <a:cubicBezTo>
                    <a:pt x="5269" y="1429"/>
                    <a:pt x="5412" y="1572"/>
                    <a:pt x="5412" y="1750"/>
                  </a:cubicBezTo>
                  <a:lnTo>
                    <a:pt x="5412" y="2542"/>
                  </a:lnTo>
                  <a:lnTo>
                    <a:pt x="4771" y="2538"/>
                  </a:lnTo>
                  <a:lnTo>
                    <a:pt x="4771" y="1750"/>
                  </a:lnTo>
                  <a:cubicBezTo>
                    <a:pt x="4771" y="1572"/>
                    <a:pt x="4915" y="1429"/>
                    <a:pt x="5092" y="1429"/>
                  </a:cubicBezTo>
                  <a:close/>
                  <a:moveTo>
                    <a:pt x="6151" y="3285"/>
                  </a:moveTo>
                  <a:lnTo>
                    <a:pt x="6792" y="3288"/>
                  </a:lnTo>
                  <a:lnTo>
                    <a:pt x="6792" y="4507"/>
                  </a:lnTo>
                  <a:cubicBezTo>
                    <a:pt x="6792" y="4684"/>
                    <a:pt x="6648" y="4828"/>
                    <a:pt x="6471" y="4828"/>
                  </a:cubicBezTo>
                  <a:cubicBezTo>
                    <a:pt x="6295" y="4828"/>
                    <a:pt x="6151" y="4684"/>
                    <a:pt x="6151" y="4507"/>
                  </a:cubicBezTo>
                  <a:lnTo>
                    <a:pt x="6151" y="3285"/>
                  </a:lnTo>
                  <a:close/>
                  <a:moveTo>
                    <a:pt x="3392" y="3269"/>
                  </a:moveTo>
                  <a:lnTo>
                    <a:pt x="4033" y="3273"/>
                  </a:lnTo>
                  <a:lnTo>
                    <a:pt x="4033" y="4754"/>
                  </a:lnTo>
                  <a:cubicBezTo>
                    <a:pt x="4033" y="4930"/>
                    <a:pt x="3889" y="5074"/>
                    <a:pt x="3713" y="5074"/>
                  </a:cubicBezTo>
                  <a:cubicBezTo>
                    <a:pt x="3536" y="5074"/>
                    <a:pt x="3392" y="4930"/>
                    <a:pt x="3392" y="4754"/>
                  </a:cubicBezTo>
                  <a:lnTo>
                    <a:pt x="3392" y="3269"/>
                  </a:lnTo>
                  <a:close/>
                  <a:moveTo>
                    <a:pt x="2333" y="1"/>
                  </a:moveTo>
                  <a:cubicBezTo>
                    <a:pt x="1749" y="1"/>
                    <a:pt x="1275" y="475"/>
                    <a:pt x="1275" y="1060"/>
                  </a:cubicBezTo>
                  <a:lnTo>
                    <a:pt x="1275" y="2518"/>
                  </a:lnTo>
                  <a:lnTo>
                    <a:pt x="365" y="2513"/>
                  </a:lnTo>
                  <a:lnTo>
                    <a:pt x="364" y="2513"/>
                  </a:lnTo>
                  <a:cubicBezTo>
                    <a:pt x="162" y="2516"/>
                    <a:pt x="1" y="2680"/>
                    <a:pt x="1" y="2882"/>
                  </a:cubicBezTo>
                  <a:cubicBezTo>
                    <a:pt x="0" y="3082"/>
                    <a:pt x="160" y="3247"/>
                    <a:pt x="362" y="3252"/>
                  </a:cubicBezTo>
                  <a:lnTo>
                    <a:pt x="2655" y="3265"/>
                  </a:lnTo>
                  <a:lnTo>
                    <a:pt x="2655" y="4755"/>
                  </a:lnTo>
                  <a:cubicBezTo>
                    <a:pt x="2655" y="5339"/>
                    <a:pt x="3128" y="5813"/>
                    <a:pt x="3714" y="5813"/>
                  </a:cubicBezTo>
                  <a:cubicBezTo>
                    <a:pt x="4298" y="5813"/>
                    <a:pt x="4772" y="5339"/>
                    <a:pt x="4772" y="4755"/>
                  </a:cubicBezTo>
                  <a:lnTo>
                    <a:pt x="4772" y="3277"/>
                  </a:lnTo>
                  <a:lnTo>
                    <a:pt x="5412" y="3282"/>
                  </a:lnTo>
                  <a:lnTo>
                    <a:pt x="5412" y="4508"/>
                  </a:lnTo>
                  <a:cubicBezTo>
                    <a:pt x="5412" y="5093"/>
                    <a:pt x="5887" y="5567"/>
                    <a:pt x="6471" y="5567"/>
                  </a:cubicBezTo>
                  <a:cubicBezTo>
                    <a:pt x="7057" y="5567"/>
                    <a:pt x="7530" y="5093"/>
                    <a:pt x="7530" y="4508"/>
                  </a:cubicBezTo>
                  <a:lnTo>
                    <a:pt x="7530" y="3301"/>
                  </a:lnTo>
                  <a:lnTo>
                    <a:pt x="8885" y="3301"/>
                  </a:lnTo>
                  <a:cubicBezTo>
                    <a:pt x="9089" y="3301"/>
                    <a:pt x="9255" y="3137"/>
                    <a:pt x="9255" y="2933"/>
                  </a:cubicBezTo>
                  <a:cubicBezTo>
                    <a:pt x="9256" y="2729"/>
                    <a:pt x="9091" y="2563"/>
                    <a:pt x="8887" y="2562"/>
                  </a:cubicBezTo>
                  <a:lnTo>
                    <a:pt x="8886" y="2562"/>
                  </a:lnTo>
                  <a:lnTo>
                    <a:pt x="6151" y="2547"/>
                  </a:lnTo>
                  <a:lnTo>
                    <a:pt x="6151" y="1750"/>
                  </a:lnTo>
                  <a:cubicBezTo>
                    <a:pt x="6151" y="1164"/>
                    <a:pt x="5677" y="690"/>
                    <a:pt x="5092" y="690"/>
                  </a:cubicBezTo>
                  <a:cubicBezTo>
                    <a:pt x="4507" y="690"/>
                    <a:pt x="4033" y="1164"/>
                    <a:pt x="4033" y="1750"/>
                  </a:cubicBezTo>
                  <a:lnTo>
                    <a:pt x="4033" y="2534"/>
                  </a:lnTo>
                  <a:lnTo>
                    <a:pt x="3392" y="2530"/>
                  </a:lnTo>
                  <a:lnTo>
                    <a:pt x="3392" y="1060"/>
                  </a:lnTo>
                  <a:cubicBezTo>
                    <a:pt x="3392" y="475"/>
                    <a:pt x="2919" y="1"/>
                    <a:pt x="2333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28d7a568423_5_0"/>
            <p:cNvSpPr/>
            <p:nvPr/>
          </p:nvSpPr>
          <p:spPr>
            <a:xfrm>
              <a:off x="4159725" y="4411775"/>
              <a:ext cx="36600" cy="18525"/>
            </a:xfrm>
            <a:custGeom>
              <a:rect b="b" l="l" r="r" t="t"/>
              <a:pathLst>
                <a:path extrusionOk="0" h="741" w="1464">
                  <a:moveTo>
                    <a:pt x="364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4" y="740"/>
                  </a:cubicBezTo>
                  <a:lnTo>
                    <a:pt x="1102" y="740"/>
                  </a:lnTo>
                  <a:cubicBezTo>
                    <a:pt x="1304" y="736"/>
                    <a:pt x="1464" y="572"/>
                    <a:pt x="1464" y="371"/>
                  </a:cubicBezTo>
                  <a:cubicBezTo>
                    <a:pt x="1464" y="170"/>
                    <a:pt x="1304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8d7a568423_5_0"/>
            <p:cNvSpPr/>
            <p:nvPr/>
          </p:nvSpPr>
          <p:spPr>
            <a:xfrm>
              <a:off x="4207750" y="4411775"/>
              <a:ext cx="36625" cy="18525"/>
            </a:xfrm>
            <a:custGeom>
              <a:rect b="b" l="l" r="r" t="t"/>
              <a:pathLst>
                <a:path extrusionOk="0" h="741" w="1465">
                  <a:moveTo>
                    <a:pt x="363" y="1"/>
                  </a:moveTo>
                  <a:cubicBezTo>
                    <a:pt x="162" y="5"/>
                    <a:pt x="1" y="170"/>
                    <a:pt x="1" y="371"/>
                  </a:cubicBezTo>
                  <a:cubicBezTo>
                    <a:pt x="1" y="572"/>
                    <a:pt x="162" y="736"/>
                    <a:pt x="363" y="740"/>
                  </a:cubicBezTo>
                  <a:lnTo>
                    <a:pt x="1102" y="740"/>
                  </a:lnTo>
                  <a:cubicBezTo>
                    <a:pt x="1303" y="736"/>
                    <a:pt x="1464" y="572"/>
                    <a:pt x="1464" y="371"/>
                  </a:cubicBezTo>
                  <a:cubicBezTo>
                    <a:pt x="1464" y="170"/>
                    <a:pt x="1303" y="5"/>
                    <a:pt x="1102" y="1"/>
                  </a:cubicBezTo>
                  <a:close/>
                </a:path>
              </a:pathLst>
            </a:custGeom>
            <a:gradFill>
              <a:gsLst>
                <a:gs pos="0">
                  <a:srgbClr val="9255A1"/>
                </a:gs>
                <a:gs pos="50000">
                  <a:srgbClr val="CADA5E"/>
                </a:gs>
                <a:gs pos="52999">
                  <a:srgbClr val="BDD868"/>
                </a:gs>
                <a:gs pos="100000">
                  <a:srgbClr val="508AC8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0" name="Google Shape;2410;g28d7a568423_5_0"/>
          <p:cNvSpPr txBox="1"/>
          <p:nvPr>
            <p:ph idx="4" type="subTitle"/>
          </p:nvPr>
        </p:nvSpPr>
        <p:spPr>
          <a:xfrm>
            <a:off x="1517025" y="3352225"/>
            <a:ext cx="15372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" sz="1400">
                <a:solidFill>
                  <a:schemeClr val="lt1"/>
                </a:solidFill>
              </a:rPr>
              <a:t>Integrate music video generator into GUI &amp; create prompts based on song lyrics</a:t>
            </a:r>
            <a:endParaRPr sz="1400"/>
          </a:p>
        </p:txBody>
      </p:sp>
      <p:grpSp>
        <p:nvGrpSpPr>
          <p:cNvPr id="2411" name="Google Shape;2411;g28d7a568423_5_0"/>
          <p:cNvGrpSpPr/>
          <p:nvPr/>
        </p:nvGrpSpPr>
        <p:grpSpPr>
          <a:xfrm>
            <a:off x="2079149" y="2523611"/>
            <a:ext cx="429967" cy="286866"/>
            <a:chOff x="2648325" y="488100"/>
            <a:chExt cx="630450" cy="420625"/>
          </a:xfrm>
        </p:grpSpPr>
        <p:sp>
          <p:nvSpPr>
            <p:cNvPr id="2412" name="Google Shape;2412;g28d7a568423_5_0"/>
            <p:cNvSpPr/>
            <p:nvPr/>
          </p:nvSpPr>
          <p:spPr>
            <a:xfrm>
              <a:off x="2648325" y="488100"/>
              <a:ext cx="630450" cy="420625"/>
            </a:xfrm>
            <a:custGeom>
              <a:rect b="b" l="l" r="r" t="t"/>
              <a:pathLst>
                <a:path extrusionOk="0" h="16825" w="25218">
                  <a:moveTo>
                    <a:pt x="1432" y="740"/>
                  </a:moveTo>
                  <a:lnTo>
                    <a:pt x="23805" y="769"/>
                  </a:lnTo>
                  <a:cubicBezTo>
                    <a:pt x="24178" y="769"/>
                    <a:pt x="24480" y="1072"/>
                    <a:pt x="24480" y="1445"/>
                  </a:cubicBezTo>
                  <a:lnTo>
                    <a:pt x="24464" y="13826"/>
                  </a:lnTo>
                  <a:cubicBezTo>
                    <a:pt x="24463" y="14199"/>
                    <a:pt x="24161" y="14500"/>
                    <a:pt x="23788" y="14501"/>
                  </a:cubicBezTo>
                  <a:lnTo>
                    <a:pt x="23787" y="14501"/>
                  </a:lnTo>
                  <a:lnTo>
                    <a:pt x="20381" y="14497"/>
                  </a:lnTo>
                  <a:lnTo>
                    <a:pt x="19941" y="12640"/>
                  </a:lnTo>
                  <a:cubicBezTo>
                    <a:pt x="19812" y="12092"/>
                    <a:pt x="19324" y="11705"/>
                    <a:pt x="18761" y="11705"/>
                  </a:cubicBezTo>
                  <a:cubicBezTo>
                    <a:pt x="18760" y="11705"/>
                    <a:pt x="18759" y="11705"/>
                    <a:pt x="18759" y="11705"/>
                  </a:cubicBezTo>
                  <a:lnTo>
                    <a:pt x="6412" y="11705"/>
                  </a:lnTo>
                  <a:cubicBezTo>
                    <a:pt x="6411" y="11705"/>
                    <a:pt x="6410" y="11705"/>
                    <a:pt x="6409" y="11705"/>
                  </a:cubicBezTo>
                  <a:cubicBezTo>
                    <a:pt x="5847" y="11705"/>
                    <a:pt x="5358" y="12092"/>
                    <a:pt x="5230" y="12640"/>
                  </a:cubicBezTo>
                  <a:lnTo>
                    <a:pt x="4794" y="14476"/>
                  </a:lnTo>
                  <a:lnTo>
                    <a:pt x="1414" y="14472"/>
                  </a:lnTo>
                  <a:cubicBezTo>
                    <a:pt x="1041" y="14472"/>
                    <a:pt x="739" y="14168"/>
                    <a:pt x="739" y="13796"/>
                  </a:cubicBezTo>
                  <a:lnTo>
                    <a:pt x="755" y="1414"/>
                  </a:lnTo>
                  <a:cubicBezTo>
                    <a:pt x="756" y="1042"/>
                    <a:pt x="1058" y="740"/>
                    <a:pt x="1431" y="740"/>
                  </a:cubicBezTo>
                  <a:close/>
                  <a:moveTo>
                    <a:pt x="18758" y="12444"/>
                  </a:moveTo>
                  <a:cubicBezTo>
                    <a:pt x="18979" y="12444"/>
                    <a:pt x="19171" y="12595"/>
                    <a:pt x="19221" y="12810"/>
                  </a:cubicBezTo>
                  <a:lnTo>
                    <a:pt x="19860" y="15500"/>
                  </a:lnTo>
                  <a:cubicBezTo>
                    <a:pt x="19894" y="15642"/>
                    <a:pt x="19860" y="15791"/>
                    <a:pt x="19769" y="15905"/>
                  </a:cubicBezTo>
                  <a:lnTo>
                    <a:pt x="19771" y="15905"/>
                  </a:lnTo>
                  <a:cubicBezTo>
                    <a:pt x="19680" y="16020"/>
                    <a:pt x="19542" y="16086"/>
                    <a:pt x="19397" y="16086"/>
                  </a:cubicBezTo>
                  <a:lnTo>
                    <a:pt x="5774" y="16086"/>
                  </a:lnTo>
                  <a:cubicBezTo>
                    <a:pt x="5466" y="16085"/>
                    <a:pt x="5241" y="15800"/>
                    <a:pt x="5310" y="15500"/>
                  </a:cubicBezTo>
                  <a:lnTo>
                    <a:pt x="5948" y="12810"/>
                  </a:lnTo>
                  <a:cubicBezTo>
                    <a:pt x="5998" y="12595"/>
                    <a:pt x="6191" y="12444"/>
                    <a:pt x="6412" y="12444"/>
                  </a:cubicBezTo>
                  <a:close/>
                  <a:moveTo>
                    <a:pt x="1431" y="1"/>
                  </a:moveTo>
                  <a:cubicBezTo>
                    <a:pt x="651" y="2"/>
                    <a:pt x="19" y="633"/>
                    <a:pt x="18" y="1413"/>
                  </a:cubicBezTo>
                  <a:lnTo>
                    <a:pt x="2" y="13794"/>
                  </a:lnTo>
                  <a:cubicBezTo>
                    <a:pt x="0" y="14575"/>
                    <a:pt x="632" y="15209"/>
                    <a:pt x="1414" y="15210"/>
                  </a:cubicBezTo>
                  <a:lnTo>
                    <a:pt x="4619" y="15214"/>
                  </a:lnTo>
                  <a:lnTo>
                    <a:pt x="4592" y="15330"/>
                  </a:lnTo>
                  <a:cubicBezTo>
                    <a:pt x="4411" y="16092"/>
                    <a:pt x="4990" y="16825"/>
                    <a:pt x="5774" y="16825"/>
                  </a:cubicBezTo>
                  <a:lnTo>
                    <a:pt x="19397" y="16825"/>
                  </a:lnTo>
                  <a:cubicBezTo>
                    <a:pt x="20181" y="16825"/>
                    <a:pt x="20759" y="16092"/>
                    <a:pt x="20578" y="15330"/>
                  </a:cubicBezTo>
                  <a:lnTo>
                    <a:pt x="20556" y="15235"/>
                  </a:lnTo>
                  <a:lnTo>
                    <a:pt x="23786" y="15239"/>
                  </a:lnTo>
                  <a:lnTo>
                    <a:pt x="23787" y="15239"/>
                  </a:lnTo>
                  <a:cubicBezTo>
                    <a:pt x="24567" y="15238"/>
                    <a:pt x="25199" y="14607"/>
                    <a:pt x="25202" y="13827"/>
                  </a:cubicBezTo>
                  <a:lnTo>
                    <a:pt x="25218" y="1446"/>
                  </a:lnTo>
                  <a:cubicBezTo>
                    <a:pt x="25218" y="666"/>
                    <a:pt x="24587" y="32"/>
                    <a:pt x="23806" y="30"/>
                  </a:cubicBezTo>
                  <a:lnTo>
                    <a:pt x="1433" y="1"/>
                  </a:ln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28d7a568423_5_0"/>
            <p:cNvSpPr/>
            <p:nvPr/>
          </p:nvSpPr>
          <p:spPr>
            <a:xfrm>
              <a:off x="2684225" y="525400"/>
              <a:ext cx="557450" cy="241200"/>
            </a:xfrm>
            <a:custGeom>
              <a:rect b="b" l="l" r="r" t="t"/>
              <a:pathLst>
                <a:path extrusionOk="0" h="9648" w="22298">
                  <a:moveTo>
                    <a:pt x="4381" y="4135"/>
                  </a:moveTo>
                  <a:lnTo>
                    <a:pt x="4381" y="5562"/>
                  </a:lnTo>
                  <a:lnTo>
                    <a:pt x="739" y="5562"/>
                  </a:lnTo>
                  <a:lnTo>
                    <a:pt x="739" y="4135"/>
                  </a:lnTo>
                  <a:close/>
                  <a:moveTo>
                    <a:pt x="21560" y="4135"/>
                  </a:moveTo>
                  <a:lnTo>
                    <a:pt x="21560" y="5562"/>
                  </a:lnTo>
                  <a:lnTo>
                    <a:pt x="17917" y="5562"/>
                  </a:lnTo>
                  <a:lnTo>
                    <a:pt x="17917" y="4135"/>
                  </a:lnTo>
                  <a:close/>
                  <a:moveTo>
                    <a:pt x="16794" y="2806"/>
                  </a:moveTo>
                  <a:cubicBezTo>
                    <a:pt x="17007" y="2806"/>
                    <a:pt x="17179" y="2978"/>
                    <a:pt x="17179" y="3190"/>
                  </a:cubicBezTo>
                  <a:lnTo>
                    <a:pt x="17179" y="6507"/>
                  </a:lnTo>
                  <a:cubicBezTo>
                    <a:pt x="17179" y="6720"/>
                    <a:pt x="17007" y="6892"/>
                    <a:pt x="16794" y="6892"/>
                  </a:cubicBezTo>
                  <a:lnTo>
                    <a:pt x="13512" y="6892"/>
                  </a:lnTo>
                  <a:cubicBezTo>
                    <a:pt x="13310" y="6895"/>
                    <a:pt x="13149" y="7060"/>
                    <a:pt x="13149" y="7261"/>
                  </a:cubicBezTo>
                  <a:cubicBezTo>
                    <a:pt x="13149" y="7462"/>
                    <a:pt x="13310" y="7626"/>
                    <a:pt x="13512" y="7630"/>
                  </a:cubicBezTo>
                  <a:lnTo>
                    <a:pt x="16794" y="7630"/>
                  </a:lnTo>
                  <a:cubicBezTo>
                    <a:pt x="17414" y="7630"/>
                    <a:pt x="17917" y="7128"/>
                    <a:pt x="17917" y="6507"/>
                  </a:cubicBezTo>
                  <a:lnTo>
                    <a:pt x="17917" y="6301"/>
                  </a:lnTo>
                  <a:lnTo>
                    <a:pt x="21560" y="6301"/>
                  </a:lnTo>
                  <a:lnTo>
                    <a:pt x="21560" y="8773"/>
                  </a:lnTo>
                  <a:cubicBezTo>
                    <a:pt x="21560" y="8848"/>
                    <a:pt x="21499" y="8909"/>
                    <a:pt x="21423" y="8909"/>
                  </a:cubicBezTo>
                  <a:lnTo>
                    <a:pt x="875" y="8909"/>
                  </a:lnTo>
                  <a:cubicBezTo>
                    <a:pt x="800" y="8909"/>
                    <a:pt x="739" y="8848"/>
                    <a:pt x="739" y="8773"/>
                  </a:cubicBezTo>
                  <a:lnTo>
                    <a:pt x="739" y="6300"/>
                  </a:lnTo>
                  <a:lnTo>
                    <a:pt x="4381" y="6300"/>
                  </a:lnTo>
                  <a:lnTo>
                    <a:pt x="4381" y="6507"/>
                  </a:lnTo>
                  <a:cubicBezTo>
                    <a:pt x="4381" y="7128"/>
                    <a:pt x="4884" y="7630"/>
                    <a:pt x="5504" y="7630"/>
                  </a:cubicBezTo>
                  <a:lnTo>
                    <a:pt x="11363" y="7630"/>
                  </a:lnTo>
                  <a:cubicBezTo>
                    <a:pt x="11564" y="7626"/>
                    <a:pt x="11725" y="7462"/>
                    <a:pt x="11725" y="7261"/>
                  </a:cubicBezTo>
                  <a:cubicBezTo>
                    <a:pt x="11725" y="7060"/>
                    <a:pt x="11564" y="6895"/>
                    <a:pt x="11363" y="6892"/>
                  </a:cubicBezTo>
                  <a:lnTo>
                    <a:pt x="5504" y="6892"/>
                  </a:lnTo>
                  <a:cubicBezTo>
                    <a:pt x="5292" y="6892"/>
                    <a:pt x="5118" y="6720"/>
                    <a:pt x="5120" y="6507"/>
                  </a:cubicBezTo>
                  <a:lnTo>
                    <a:pt x="5120" y="3190"/>
                  </a:lnTo>
                  <a:cubicBezTo>
                    <a:pt x="5120" y="2978"/>
                    <a:pt x="5291" y="2806"/>
                    <a:pt x="5503" y="2806"/>
                  </a:cubicBezTo>
                  <a:close/>
                  <a:moveTo>
                    <a:pt x="875" y="0"/>
                  </a:moveTo>
                  <a:cubicBezTo>
                    <a:pt x="392" y="0"/>
                    <a:pt x="0" y="392"/>
                    <a:pt x="0" y="875"/>
                  </a:cubicBezTo>
                  <a:lnTo>
                    <a:pt x="0" y="8773"/>
                  </a:lnTo>
                  <a:cubicBezTo>
                    <a:pt x="0" y="9256"/>
                    <a:pt x="392" y="9648"/>
                    <a:pt x="875" y="9648"/>
                  </a:cubicBezTo>
                  <a:lnTo>
                    <a:pt x="21422" y="9648"/>
                  </a:lnTo>
                  <a:cubicBezTo>
                    <a:pt x="21905" y="9648"/>
                    <a:pt x="22298" y="9256"/>
                    <a:pt x="22298" y="8773"/>
                  </a:cubicBezTo>
                  <a:lnTo>
                    <a:pt x="22298" y="875"/>
                  </a:lnTo>
                  <a:cubicBezTo>
                    <a:pt x="22298" y="392"/>
                    <a:pt x="21905" y="0"/>
                    <a:pt x="21422" y="0"/>
                  </a:cubicBezTo>
                  <a:lnTo>
                    <a:pt x="7711" y="0"/>
                  </a:lnTo>
                  <a:cubicBezTo>
                    <a:pt x="7511" y="5"/>
                    <a:pt x="7349" y="168"/>
                    <a:pt x="7349" y="370"/>
                  </a:cubicBezTo>
                  <a:cubicBezTo>
                    <a:pt x="7349" y="570"/>
                    <a:pt x="7511" y="735"/>
                    <a:pt x="7711" y="738"/>
                  </a:cubicBezTo>
                  <a:lnTo>
                    <a:pt x="21422" y="738"/>
                  </a:lnTo>
                  <a:cubicBezTo>
                    <a:pt x="21498" y="738"/>
                    <a:pt x="21559" y="799"/>
                    <a:pt x="21559" y="875"/>
                  </a:cubicBezTo>
                  <a:lnTo>
                    <a:pt x="21559" y="3397"/>
                  </a:lnTo>
                  <a:lnTo>
                    <a:pt x="17917" y="3397"/>
                  </a:lnTo>
                  <a:lnTo>
                    <a:pt x="17917" y="3190"/>
                  </a:lnTo>
                  <a:cubicBezTo>
                    <a:pt x="17917" y="2570"/>
                    <a:pt x="17414" y="2067"/>
                    <a:pt x="16794" y="2067"/>
                  </a:cubicBezTo>
                  <a:lnTo>
                    <a:pt x="5504" y="2067"/>
                  </a:lnTo>
                  <a:cubicBezTo>
                    <a:pt x="4884" y="2067"/>
                    <a:pt x="4381" y="2570"/>
                    <a:pt x="4381" y="3190"/>
                  </a:cubicBezTo>
                  <a:lnTo>
                    <a:pt x="4381" y="3397"/>
                  </a:lnTo>
                  <a:lnTo>
                    <a:pt x="739" y="3397"/>
                  </a:lnTo>
                  <a:lnTo>
                    <a:pt x="739" y="875"/>
                  </a:lnTo>
                  <a:cubicBezTo>
                    <a:pt x="739" y="799"/>
                    <a:pt x="800" y="738"/>
                    <a:pt x="875" y="738"/>
                  </a:cubicBezTo>
                  <a:lnTo>
                    <a:pt x="5563" y="738"/>
                  </a:lnTo>
                  <a:cubicBezTo>
                    <a:pt x="5764" y="735"/>
                    <a:pt x="5925" y="570"/>
                    <a:pt x="5925" y="370"/>
                  </a:cubicBezTo>
                  <a:cubicBezTo>
                    <a:pt x="5925" y="168"/>
                    <a:pt x="5764" y="5"/>
                    <a:pt x="556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28d7a568423_5_0"/>
            <p:cNvSpPr/>
            <p:nvPr/>
          </p:nvSpPr>
          <p:spPr>
            <a:xfrm>
              <a:off x="2828200" y="600450"/>
              <a:ext cx="92325" cy="92325"/>
            </a:xfrm>
            <a:custGeom>
              <a:rect b="b" l="l" r="r" t="t"/>
              <a:pathLst>
                <a:path extrusionOk="0" h="3693" w="3693">
                  <a:moveTo>
                    <a:pt x="2215" y="802"/>
                  </a:moveTo>
                  <a:cubicBezTo>
                    <a:pt x="2530" y="915"/>
                    <a:pt x="2778" y="1162"/>
                    <a:pt x="2890" y="1477"/>
                  </a:cubicBezTo>
                  <a:lnTo>
                    <a:pt x="2781" y="1477"/>
                  </a:lnTo>
                  <a:cubicBezTo>
                    <a:pt x="2580" y="1482"/>
                    <a:pt x="2419" y="1645"/>
                    <a:pt x="2419" y="1847"/>
                  </a:cubicBezTo>
                  <a:cubicBezTo>
                    <a:pt x="2419" y="2048"/>
                    <a:pt x="2580" y="2212"/>
                    <a:pt x="2781" y="2215"/>
                  </a:cubicBezTo>
                  <a:lnTo>
                    <a:pt x="2890" y="2215"/>
                  </a:lnTo>
                  <a:cubicBezTo>
                    <a:pt x="2778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9" y="2575"/>
                    <a:pt x="2053" y="2405"/>
                    <a:pt x="1845" y="2405"/>
                  </a:cubicBezTo>
                  <a:cubicBezTo>
                    <a:pt x="1639" y="2405"/>
                    <a:pt x="1473" y="2575"/>
                    <a:pt x="1477" y="2781"/>
                  </a:cubicBezTo>
                  <a:lnTo>
                    <a:pt x="1477" y="2890"/>
                  </a:lnTo>
                  <a:cubicBezTo>
                    <a:pt x="1162" y="2778"/>
                    <a:pt x="914" y="2531"/>
                    <a:pt x="802" y="2215"/>
                  </a:cubicBezTo>
                  <a:lnTo>
                    <a:pt x="911" y="2215"/>
                  </a:lnTo>
                  <a:cubicBezTo>
                    <a:pt x="914" y="2215"/>
                    <a:pt x="916" y="2216"/>
                    <a:pt x="919" y="2216"/>
                  </a:cubicBezTo>
                  <a:cubicBezTo>
                    <a:pt x="1123" y="2216"/>
                    <a:pt x="1287" y="2050"/>
                    <a:pt x="1287" y="1847"/>
                  </a:cubicBezTo>
                  <a:cubicBezTo>
                    <a:pt x="1287" y="1642"/>
                    <a:pt x="1123" y="1477"/>
                    <a:pt x="919" y="1477"/>
                  </a:cubicBezTo>
                  <a:cubicBezTo>
                    <a:pt x="916" y="1477"/>
                    <a:pt x="914" y="1477"/>
                    <a:pt x="911" y="1477"/>
                  </a:cubicBezTo>
                  <a:lnTo>
                    <a:pt x="802" y="1477"/>
                  </a:lnTo>
                  <a:cubicBezTo>
                    <a:pt x="914" y="1162"/>
                    <a:pt x="1162" y="915"/>
                    <a:pt x="1477" y="802"/>
                  </a:cubicBezTo>
                  <a:lnTo>
                    <a:pt x="1477" y="911"/>
                  </a:lnTo>
                  <a:cubicBezTo>
                    <a:pt x="1480" y="1113"/>
                    <a:pt x="1645" y="1273"/>
                    <a:pt x="1845" y="1273"/>
                  </a:cubicBezTo>
                  <a:cubicBezTo>
                    <a:pt x="2047" y="1273"/>
                    <a:pt x="2211" y="1113"/>
                    <a:pt x="2215" y="911"/>
                  </a:cubicBezTo>
                  <a:lnTo>
                    <a:pt x="2215" y="802"/>
                  </a:lnTo>
                  <a:close/>
                  <a:moveTo>
                    <a:pt x="1847" y="1"/>
                  </a:moveTo>
                  <a:cubicBezTo>
                    <a:pt x="828" y="1"/>
                    <a:pt x="1" y="829"/>
                    <a:pt x="1" y="1847"/>
                  </a:cubicBezTo>
                  <a:cubicBezTo>
                    <a:pt x="1" y="2864"/>
                    <a:pt x="828" y="3693"/>
                    <a:pt x="1847" y="3693"/>
                  </a:cubicBezTo>
                  <a:cubicBezTo>
                    <a:pt x="2864" y="3693"/>
                    <a:pt x="3693" y="2864"/>
                    <a:pt x="3693" y="1847"/>
                  </a:cubicBezTo>
                  <a:cubicBezTo>
                    <a:pt x="3693" y="829"/>
                    <a:pt x="2864" y="1"/>
                    <a:pt x="1847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28d7a568423_5_0"/>
            <p:cNvSpPr/>
            <p:nvPr/>
          </p:nvSpPr>
          <p:spPr>
            <a:xfrm>
              <a:off x="3007875" y="600450"/>
              <a:ext cx="92275" cy="92325"/>
            </a:xfrm>
            <a:custGeom>
              <a:rect b="b" l="l" r="r" t="t"/>
              <a:pathLst>
                <a:path extrusionOk="0" h="3693" w="3691">
                  <a:moveTo>
                    <a:pt x="2215" y="802"/>
                  </a:moveTo>
                  <a:cubicBezTo>
                    <a:pt x="2530" y="915"/>
                    <a:pt x="2777" y="1162"/>
                    <a:pt x="2889" y="1477"/>
                  </a:cubicBezTo>
                  <a:lnTo>
                    <a:pt x="2780" y="1477"/>
                  </a:lnTo>
                  <a:cubicBezTo>
                    <a:pt x="2580" y="1482"/>
                    <a:pt x="2418" y="1645"/>
                    <a:pt x="2418" y="1847"/>
                  </a:cubicBezTo>
                  <a:cubicBezTo>
                    <a:pt x="2418" y="2048"/>
                    <a:pt x="2580" y="2212"/>
                    <a:pt x="2780" y="2215"/>
                  </a:cubicBezTo>
                  <a:lnTo>
                    <a:pt x="2889" y="2215"/>
                  </a:lnTo>
                  <a:cubicBezTo>
                    <a:pt x="2777" y="2531"/>
                    <a:pt x="2530" y="2778"/>
                    <a:pt x="2215" y="2890"/>
                  </a:cubicBezTo>
                  <a:lnTo>
                    <a:pt x="2215" y="2781"/>
                  </a:lnTo>
                  <a:cubicBezTo>
                    <a:pt x="2215" y="2577"/>
                    <a:pt x="2050" y="2413"/>
                    <a:pt x="1846" y="2413"/>
                  </a:cubicBezTo>
                  <a:cubicBezTo>
                    <a:pt x="1642" y="2413"/>
                    <a:pt x="1476" y="2577"/>
                    <a:pt x="1476" y="2781"/>
                  </a:cubicBezTo>
                  <a:lnTo>
                    <a:pt x="1476" y="2890"/>
                  </a:lnTo>
                  <a:cubicBezTo>
                    <a:pt x="1161" y="2778"/>
                    <a:pt x="914" y="2531"/>
                    <a:pt x="801" y="2215"/>
                  </a:cubicBezTo>
                  <a:lnTo>
                    <a:pt x="910" y="2215"/>
                  </a:lnTo>
                  <a:cubicBezTo>
                    <a:pt x="1112" y="2212"/>
                    <a:pt x="1272" y="2048"/>
                    <a:pt x="1272" y="1847"/>
                  </a:cubicBezTo>
                  <a:cubicBezTo>
                    <a:pt x="1272" y="1645"/>
                    <a:pt x="1112" y="1482"/>
                    <a:pt x="910" y="1477"/>
                  </a:cubicBezTo>
                  <a:lnTo>
                    <a:pt x="801" y="1477"/>
                  </a:lnTo>
                  <a:cubicBezTo>
                    <a:pt x="914" y="1162"/>
                    <a:pt x="1161" y="915"/>
                    <a:pt x="1476" y="802"/>
                  </a:cubicBezTo>
                  <a:lnTo>
                    <a:pt x="1476" y="911"/>
                  </a:lnTo>
                  <a:cubicBezTo>
                    <a:pt x="1476" y="1115"/>
                    <a:pt x="1642" y="1281"/>
                    <a:pt x="1846" y="1281"/>
                  </a:cubicBezTo>
                  <a:cubicBezTo>
                    <a:pt x="2050" y="1281"/>
                    <a:pt x="2215" y="1115"/>
                    <a:pt x="2215" y="911"/>
                  </a:cubicBezTo>
                  <a:lnTo>
                    <a:pt x="2215" y="802"/>
                  </a:lnTo>
                  <a:close/>
                  <a:moveTo>
                    <a:pt x="1845" y="1"/>
                  </a:moveTo>
                  <a:cubicBezTo>
                    <a:pt x="828" y="1"/>
                    <a:pt x="0" y="829"/>
                    <a:pt x="0" y="1847"/>
                  </a:cubicBezTo>
                  <a:cubicBezTo>
                    <a:pt x="0" y="2864"/>
                    <a:pt x="828" y="3693"/>
                    <a:pt x="1845" y="3693"/>
                  </a:cubicBezTo>
                  <a:cubicBezTo>
                    <a:pt x="2863" y="3693"/>
                    <a:pt x="3691" y="2864"/>
                    <a:pt x="3691" y="1847"/>
                  </a:cubicBezTo>
                  <a:cubicBezTo>
                    <a:pt x="3691" y="829"/>
                    <a:pt x="2863" y="1"/>
                    <a:pt x="1845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28d7a568423_5_0"/>
            <p:cNvSpPr/>
            <p:nvPr/>
          </p:nvSpPr>
          <p:spPr>
            <a:xfrm>
              <a:off x="2814850" y="846550"/>
              <a:ext cx="28150" cy="27100"/>
            </a:xfrm>
            <a:custGeom>
              <a:rect b="b" l="l" r="r" t="t"/>
              <a:pathLst>
                <a:path extrusionOk="0" h="1084" w="1126">
                  <a:moveTo>
                    <a:pt x="584" y="1"/>
                  </a:moveTo>
                  <a:cubicBezTo>
                    <a:pt x="365" y="1"/>
                    <a:pt x="167" y="133"/>
                    <a:pt x="83" y="334"/>
                  </a:cubicBezTo>
                  <a:cubicBezTo>
                    <a:pt x="0" y="537"/>
                    <a:pt x="46" y="769"/>
                    <a:pt x="201" y="924"/>
                  </a:cubicBezTo>
                  <a:cubicBezTo>
                    <a:pt x="305" y="1028"/>
                    <a:pt x="443" y="1083"/>
                    <a:pt x="584" y="1083"/>
                  </a:cubicBezTo>
                  <a:cubicBezTo>
                    <a:pt x="654" y="1083"/>
                    <a:pt x="724" y="1070"/>
                    <a:pt x="791" y="1042"/>
                  </a:cubicBezTo>
                  <a:cubicBezTo>
                    <a:pt x="993" y="959"/>
                    <a:pt x="1126" y="762"/>
                    <a:pt x="1126" y="542"/>
                  </a:cubicBezTo>
                  <a:cubicBezTo>
                    <a:pt x="1126" y="243"/>
                    <a:pt x="882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28d7a568423_5_0"/>
            <p:cNvSpPr/>
            <p:nvPr/>
          </p:nvSpPr>
          <p:spPr>
            <a:xfrm>
              <a:off x="2854200" y="812100"/>
              <a:ext cx="28175" cy="27100"/>
            </a:xfrm>
            <a:custGeom>
              <a:rect b="b" l="l" r="r" t="t"/>
              <a:pathLst>
                <a:path extrusionOk="0" h="1084" w="1127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3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5" y="1070"/>
                    <a:pt x="792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28d7a568423_5_0"/>
            <p:cNvSpPr/>
            <p:nvPr/>
          </p:nvSpPr>
          <p:spPr>
            <a:xfrm>
              <a:off x="3084325" y="846550"/>
              <a:ext cx="28150" cy="27100"/>
            </a:xfrm>
            <a:custGeom>
              <a:rect b="b" l="l" r="r" t="t"/>
              <a:pathLst>
                <a:path extrusionOk="0" h="1084" w="1126">
                  <a:moveTo>
                    <a:pt x="584" y="1"/>
                  </a:moveTo>
                  <a:cubicBezTo>
                    <a:pt x="365" y="1"/>
                    <a:pt x="167" y="133"/>
                    <a:pt x="84" y="335"/>
                  </a:cubicBezTo>
                  <a:cubicBezTo>
                    <a:pt x="0" y="537"/>
                    <a:pt x="46" y="770"/>
                    <a:pt x="201" y="925"/>
                  </a:cubicBezTo>
                  <a:cubicBezTo>
                    <a:pt x="304" y="1029"/>
                    <a:pt x="443" y="1083"/>
                    <a:pt x="583" y="1083"/>
                  </a:cubicBezTo>
                  <a:cubicBezTo>
                    <a:pt x="653" y="1083"/>
                    <a:pt x="724" y="1070"/>
                    <a:pt x="791" y="1042"/>
                  </a:cubicBezTo>
                  <a:cubicBezTo>
                    <a:pt x="994" y="959"/>
                    <a:pt x="1126" y="762"/>
                    <a:pt x="1126" y="542"/>
                  </a:cubicBezTo>
                  <a:cubicBezTo>
                    <a:pt x="1126" y="243"/>
                    <a:pt x="884" y="1"/>
                    <a:pt x="584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28d7a568423_5_0"/>
            <p:cNvSpPr/>
            <p:nvPr/>
          </p:nvSpPr>
          <p:spPr>
            <a:xfrm>
              <a:off x="3044925" y="812100"/>
              <a:ext cx="28175" cy="27100"/>
            </a:xfrm>
            <a:custGeom>
              <a:rect b="b" l="l" r="r" t="t"/>
              <a:pathLst>
                <a:path extrusionOk="0" h="1084" w="1127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7" y="770"/>
                    <a:pt x="202" y="925"/>
                  </a:cubicBezTo>
                  <a:cubicBezTo>
                    <a:pt x="306" y="1029"/>
                    <a:pt x="445" y="1083"/>
                    <a:pt x="586" y="1083"/>
                  </a:cubicBezTo>
                  <a:cubicBezTo>
                    <a:pt x="655" y="1083"/>
                    <a:pt x="726" y="1070"/>
                    <a:pt x="793" y="1043"/>
                  </a:cubicBezTo>
                  <a:cubicBezTo>
                    <a:pt x="994" y="959"/>
                    <a:pt x="1126" y="761"/>
                    <a:pt x="1126" y="542"/>
                  </a:cubicBezTo>
                  <a:cubicBezTo>
                    <a:pt x="1126" y="242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28d7a568423_5_0"/>
            <p:cNvSpPr/>
            <p:nvPr/>
          </p:nvSpPr>
          <p:spPr>
            <a:xfrm>
              <a:off x="2680425" y="799625"/>
              <a:ext cx="34600" cy="37100"/>
            </a:xfrm>
            <a:custGeom>
              <a:rect b="b" l="l" r="r" t="t"/>
              <a:pathLst>
                <a:path extrusionOk="0" h="1484" w="1384">
                  <a:moveTo>
                    <a:pt x="374" y="0"/>
                  </a:moveTo>
                  <a:cubicBezTo>
                    <a:pt x="168" y="0"/>
                    <a:pt x="1" y="170"/>
                    <a:pt x="5" y="376"/>
                  </a:cubicBezTo>
                  <a:lnTo>
                    <a:pt x="5" y="1115"/>
                  </a:lnTo>
                  <a:cubicBezTo>
                    <a:pt x="5" y="1318"/>
                    <a:pt x="170" y="1484"/>
                    <a:pt x="374" y="1484"/>
                  </a:cubicBezTo>
                  <a:lnTo>
                    <a:pt x="1014" y="1484"/>
                  </a:lnTo>
                  <a:cubicBezTo>
                    <a:pt x="1218" y="1484"/>
                    <a:pt x="1383" y="1319"/>
                    <a:pt x="1383" y="1114"/>
                  </a:cubicBezTo>
                  <a:cubicBezTo>
                    <a:pt x="1383" y="910"/>
                    <a:pt x="1218" y="746"/>
                    <a:pt x="1014" y="746"/>
                  </a:cubicBezTo>
                  <a:lnTo>
                    <a:pt x="743" y="746"/>
                  </a:lnTo>
                  <a:lnTo>
                    <a:pt x="743" y="376"/>
                  </a:lnTo>
                  <a:cubicBezTo>
                    <a:pt x="747" y="170"/>
                    <a:pt x="581" y="0"/>
                    <a:pt x="374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28d7a568423_5_0"/>
            <p:cNvSpPr/>
            <p:nvPr/>
          </p:nvSpPr>
          <p:spPr>
            <a:xfrm>
              <a:off x="3213350" y="799800"/>
              <a:ext cx="34475" cy="36925"/>
            </a:xfrm>
            <a:custGeom>
              <a:rect b="b" l="l" r="r" t="t"/>
              <a:pathLst>
                <a:path extrusionOk="0" h="1477" w="1379">
                  <a:moveTo>
                    <a:pt x="1010" y="1"/>
                  </a:moveTo>
                  <a:cubicBezTo>
                    <a:pt x="806" y="1"/>
                    <a:pt x="640" y="165"/>
                    <a:pt x="640" y="370"/>
                  </a:cubicBezTo>
                  <a:lnTo>
                    <a:pt x="640" y="739"/>
                  </a:lnTo>
                  <a:lnTo>
                    <a:pt x="370" y="739"/>
                  </a:lnTo>
                  <a:cubicBezTo>
                    <a:pt x="166" y="739"/>
                    <a:pt x="0" y="905"/>
                    <a:pt x="0" y="1108"/>
                  </a:cubicBezTo>
                  <a:cubicBezTo>
                    <a:pt x="0" y="1312"/>
                    <a:pt x="166" y="1477"/>
                    <a:pt x="370" y="1477"/>
                  </a:cubicBezTo>
                  <a:lnTo>
                    <a:pt x="1010" y="1477"/>
                  </a:lnTo>
                  <a:cubicBezTo>
                    <a:pt x="1214" y="1477"/>
                    <a:pt x="1378" y="1312"/>
                    <a:pt x="1378" y="1108"/>
                  </a:cubicBezTo>
                  <a:lnTo>
                    <a:pt x="1378" y="369"/>
                  </a:lnTo>
                  <a:cubicBezTo>
                    <a:pt x="1378" y="165"/>
                    <a:pt x="1214" y="1"/>
                    <a:pt x="101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g28d7a568423_5_0"/>
          <p:cNvGrpSpPr/>
          <p:nvPr/>
        </p:nvGrpSpPr>
        <p:grpSpPr>
          <a:xfrm>
            <a:off x="4399537" y="2449927"/>
            <a:ext cx="399180" cy="433939"/>
            <a:chOff x="3459300" y="4801575"/>
            <a:chExt cx="579950" cy="630450"/>
          </a:xfrm>
        </p:grpSpPr>
        <p:sp>
          <p:nvSpPr>
            <p:cNvPr id="2423" name="Google Shape;2423;g28d7a568423_5_0"/>
            <p:cNvSpPr/>
            <p:nvPr/>
          </p:nvSpPr>
          <p:spPr>
            <a:xfrm>
              <a:off x="3494975" y="4917300"/>
              <a:ext cx="230300" cy="215500"/>
            </a:xfrm>
            <a:custGeom>
              <a:rect b="b" l="l" r="r" t="t"/>
              <a:pathLst>
                <a:path extrusionOk="0" h="8620" w="9212">
                  <a:moveTo>
                    <a:pt x="1319" y="0"/>
                  </a:moveTo>
                  <a:cubicBezTo>
                    <a:pt x="590" y="0"/>
                    <a:pt x="1" y="590"/>
                    <a:pt x="1" y="1319"/>
                  </a:cubicBezTo>
                  <a:lnTo>
                    <a:pt x="1" y="2609"/>
                  </a:lnTo>
                  <a:cubicBezTo>
                    <a:pt x="5" y="2810"/>
                    <a:pt x="170" y="2971"/>
                    <a:pt x="370" y="2971"/>
                  </a:cubicBezTo>
                  <a:cubicBezTo>
                    <a:pt x="572" y="2971"/>
                    <a:pt x="735" y="2810"/>
                    <a:pt x="740" y="2609"/>
                  </a:cubicBezTo>
                  <a:lnTo>
                    <a:pt x="740" y="1319"/>
                  </a:lnTo>
                  <a:cubicBezTo>
                    <a:pt x="740" y="999"/>
                    <a:pt x="999" y="740"/>
                    <a:pt x="1319" y="740"/>
                  </a:cubicBezTo>
                  <a:lnTo>
                    <a:pt x="7893" y="740"/>
                  </a:lnTo>
                  <a:cubicBezTo>
                    <a:pt x="8213" y="740"/>
                    <a:pt x="8472" y="999"/>
                    <a:pt x="8472" y="1319"/>
                  </a:cubicBezTo>
                  <a:lnTo>
                    <a:pt x="8472" y="7302"/>
                  </a:lnTo>
                  <a:cubicBezTo>
                    <a:pt x="8472" y="7622"/>
                    <a:pt x="8213" y="7881"/>
                    <a:pt x="7893" y="7881"/>
                  </a:cubicBezTo>
                  <a:lnTo>
                    <a:pt x="1319" y="7881"/>
                  </a:lnTo>
                  <a:cubicBezTo>
                    <a:pt x="999" y="7881"/>
                    <a:pt x="740" y="7622"/>
                    <a:pt x="740" y="7302"/>
                  </a:cubicBezTo>
                  <a:lnTo>
                    <a:pt x="740" y="7216"/>
                  </a:lnTo>
                  <a:lnTo>
                    <a:pt x="4861" y="7216"/>
                  </a:lnTo>
                  <a:cubicBezTo>
                    <a:pt x="5064" y="7216"/>
                    <a:pt x="5241" y="7060"/>
                    <a:pt x="5246" y="6859"/>
                  </a:cubicBezTo>
                  <a:cubicBezTo>
                    <a:pt x="5253" y="6650"/>
                    <a:pt x="5086" y="6477"/>
                    <a:pt x="4877" y="6477"/>
                  </a:cubicBezTo>
                  <a:lnTo>
                    <a:pt x="740" y="6477"/>
                  </a:lnTo>
                  <a:lnTo>
                    <a:pt x="740" y="4759"/>
                  </a:lnTo>
                  <a:cubicBezTo>
                    <a:pt x="735" y="4558"/>
                    <a:pt x="572" y="4397"/>
                    <a:pt x="370" y="4397"/>
                  </a:cubicBezTo>
                  <a:cubicBezTo>
                    <a:pt x="170" y="4397"/>
                    <a:pt x="5" y="4558"/>
                    <a:pt x="1" y="4759"/>
                  </a:cubicBezTo>
                  <a:lnTo>
                    <a:pt x="1" y="7302"/>
                  </a:lnTo>
                  <a:cubicBezTo>
                    <a:pt x="2" y="8030"/>
                    <a:pt x="591" y="8620"/>
                    <a:pt x="1319" y="8620"/>
                  </a:cubicBezTo>
                  <a:lnTo>
                    <a:pt x="7893" y="8620"/>
                  </a:lnTo>
                  <a:cubicBezTo>
                    <a:pt x="8621" y="8620"/>
                    <a:pt x="9211" y="8030"/>
                    <a:pt x="9212" y="7302"/>
                  </a:cubicBezTo>
                  <a:lnTo>
                    <a:pt x="9212" y="1319"/>
                  </a:lnTo>
                  <a:cubicBezTo>
                    <a:pt x="9212" y="590"/>
                    <a:pt x="8621" y="0"/>
                    <a:pt x="789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28d7a568423_5_0"/>
            <p:cNvSpPr/>
            <p:nvPr/>
          </p:nvSpPr>
          <p:spPr>
            <a:xfrm>
              <a:off x="3544225" y="5138950"/>
              <a:ext cx="131800" cy="131775"/>
            </a:xfrm>
            <a:custGeom>
              <a:rect b="b" l="l" r="r" t="t"/>
              <a:pathLst>
                <a:path extrusionOk="0" h="5271" w="5272">
                  <a:moveTo>
                    <a:pt x="2636" y="739"/>
                  </a:moveTo>
                  <a:cubicBezTo>
                    <a:pt x="3682" y="739"/>
                    <a:pt x="4532" y="1590"/>
                    <a:pt x="4532" y="2635"/>
                  </a:cubicBezTo>
                  <a:cubicBezTo>
                    <a:pt x="4532" y="3681"/>
                    <a:pt x="3682" y="4531"/>
                    <a:pt x="2636" y="4531"/>
                  </a:cubicBezTo>
                  <a:cubicBezTo>
                    <a:pt x="1590" y="4531"/>
                    <a:pt x="740" y="3681"/>
                    <a:pt x="740" y="2635"/>
                  </a:cubicBezTo>
                  <a:cubicBezTo>
                    <a:pt x="740" y="1590"/>
                    <a:pt x="1590" y="739"/>
                    <a:pt x="2636" y="739"/>
                  </a:cubicBezTo>
                  <a:close/>
                  <a:moveTo>
                    <a:pt x="2636" y="0"/>
                  </a:moveTo>
                  <a:cubicBezTo>
                    <a:pt x="1183" y="0"/>
                    <a:pt x="1" y="1182"/>
                    <a:pt x="1" y="2635"/>
                  </a:cubicBezTo>
                  <a:cubicBezTo>
                    <a:pt x="1" y="4089"/>
                    <a:pt x="1183" y="5271"/>
                    <a:pt x="2636" y="5271"/>
                  </a:cubicBezTo>
                  <a:cubicBezTo>
                    <a:pt x="4090" y="5271"/>
                    <a:pt x="5271" y="4089"/>
                    <a:pt x="5271" y="2635"/>
                  </a:cubicBezTo>
                  <a:cubicBezTo>
                    <a:pt x="5271" y="1182"/>
                    <a:pt x="4090" y="0"/>
                    <a:pt x="2636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28d7a568423_5_0"/>
            <p:cNvSpPr/>
            <p:nvPr/>
          </p:nvSpPr>
          <p:spPr>
            <a:xfrm>
              <a:off x="3649075" y="5078625"/>
              <a:ext cx="34150" cy="18475"/>
            </a:xfrm>
            <a:custGeom>
              <a:rect b="b" l="l" r="r" t="t"/>
              <a:pathLst>
                <a:path extrusionOk="0" h="739" w="1366">
                  <a:moveTo>
                    <a:pt x="363" y="0"/>
                  </a:moveTo>
                  <a:cubicBezTo>
                    <a:pt x="162" y="3"/>
                    <a:pt x="0" y="168"/>
                    <a:pt x="0" y="370"/>
                  </a:cubicBezTo>
                  <a:cubicBezTo>
                    <a:pt x="0" y="570"/>
                    <a:pt x="162" y="735"/>
                    <a:pt x="363" y="738"/>
                  </a:cubicBezTo>
                  <a:lnTo>
                    <a:pt x="1003" y="738"/>
                  </a:lnTo>
                  <a:cubicBezTo>
                    <a:pt x="1205" y="735"/>
                    <a:pt x="1365" y="570"/>
                    <a:pt x="1365" y="370"/>
                  </a:cubicBezTo>
                  <a:cubicBezTo>
                    <a:pt x="1365" y="168"/>
                    <a:pt x="1205" y="3"/>
                    <a:pt x="10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28d7a568423_5_0"/>
            <p:cNvSpPr/>
            <p:nvPr/>
          </p:nvSpPr>
          <p:spPr>
            <a:xfrm>
              <a:off x="3459300" y="4801575"/>
              <a:ext cx="579950" cy="630450"/>
            </a:xfrm>
            <a:custGeom>
              <a:rect b="b" l="l" r="r" t="t"/>
              <a:pathLst>
                <a:path extrusionOk="0" h="25218" w="23198">
                  <a:moveTo>
                    <a:pt x="8101" y="749"/>
                  </a:moveTo>
                  <a:cubicBezTo>
                    <a:pt x="8546" y="749"/>
                    <a:pt x="8908" y="1107"/>
                    <a:pt x="8915" y="1551"/>
                  </a:cubicBezTo>
                  <a:lnTo>
                    <a:pt x="8915" y="1971"/>
                  </a:lnTo>
                  <a:cubicBezTo>
                    <a:pt x="8478" y="1977"/>
                    <a:pt x="8127" y="2332"/>
                    <a:pt x="8127" y="2768"/>
                  </a:cubicBezTo>
                  <a:lnTo>
                    <a:pt x="8127" y="3201"/>
                  </a:lnTo>
                  <a:lnTo>
                    <a:pt x="7289" y="3201"/>
                  </a:lnTo>
                  <a:lnTo>
                    <a:pt x="7289" y="1551"/>
                  </a:lnTo>
                  <a:cubicBezTo>
                    <a:pt x="7295" y="1107"/>
                    <a:pt x="7657" y="749"/>
                    <a:pt x="8101" y="749"/>
                  </a:cubicBezTo>
                  <a:close/>
                  <a:moveTo>
                    <a:pt x="9643" y="2709"/>
                  </a:moveTo>
                  <a:cubicBezTo>
                    <a:pt x="9676" y="2709"/>
                    <a:pt x="9702" y="2735"/>
                    <a:pt x="9702" y="2768"/>
                  </a:cubicBezTo>
                  <a:lnTo>
                    <a:pt x="9702" y="3201"/>
                  </a:lnTo>
                  <a:lnTo>
                    <a:pt x="8865" y="3201"/>
                  </a:lnTo>
                  <a:lnTo>
                    <a:pt x="8865" y="2768"/>
                  </a:lnTo>
                  <a:cubicBezTo>
                    <a:pt x="8865" y="2735"/>
                    <a:pt x="8892" y="2709"/>
                    <a:pt x="8925" y="2709"/>
                  </a:cubicBezTo>
                  <a:close/>
                  <a:moveTo>
                    <a:pt x="16006" y="4038"/>
                  </a:moveTo>
                  <a:cubicBezTo>
                    <a:pt x="16788" y="4038"/>
                    <a:pt x="17494" y="4395"/>
                    <a:pt x="17830" y="4952"/>
                  </a:cubicBezTo>
                  <a:lnTo>
                    <a:pt x="17830" y="6326"/>
                  </a:lnTo>
                  <a:cubicBezTo>
                    <a:pt x="17523" y="6834"/>
                    <a:pt x="16908" y="7179"/>
                    <a:pt x="16201" y="7232"/>
                  </a:cubicBezTo>
                  <a:cubicBezTo>
                    <a:pt x="16009" y="7247"/>
                    <a:pt x="15859" y="7408"/>
                    <a:pt x="15859" y="7601"/>
                  </a:cubicBezTo>
                  <a:lnTo>
                    <a:pt x="15859" y="8570"/>
                  </a:lnTo>
                  <a:lnTo>
                    <a:pt x="15317" y="8570"/>
                  </a:lnTo>
                  <a:lnTo>
                    <a:pt x="15317" y="7405"/>
                  </a:lnTo>
                  <a:cubicBezTo>
                    <a:pt x="15317" y="7255"/>
                    <a:pt x="15227" y="7121"/>
                    <a:pt x="15087" y="7063"/>
                  </a:cubicBezTo>
                  <a:cubicBezTo>
                    <a:pt x="14409" y="6786"/>
                    <a:pt x="13987" y="6241"/>
                    <a:pt x="13987" y="5640"/>
                  </a:cubicBezTo>
                  <a:cubicBezTo>
                    <a:pt x="13987" y="4757"/>
                    <a:pt x="14893" y="4038"/>
                    <a:pt x="16006" y="4038"/>
                  </a:cubicBezTo>
                  <a:close/>
                  <a:moveTo>
                    <a:pt x="15859" y="9309"/>
                  </a:moveTo>
                  <a:lnTo>
                    <a:pt x="15859" y="9949"/>
                  </a:lnTo>
                  <a:lnTo>
                    <a:pt x="15317" y="9949"/>
                  </a:lnTo>
                  <a:lnTo>
                    <a:pt x="15317" y="9309"/>
                  </a:lnTo>
                  <a:close/>
                  <a:moveTo>
                    <a:pt x="20440" y="8917"/>
                  </a:moveTo>
                  <a:cubicBezTo>
                    <a:pt x="21553" y="8917"/>
                    <a:pt x="22459" y="9634"/>
                    <a:pt x="22459" y="10517"/>
                  </a:cubicBezTo>
                  <a:cubicBezTo>
                    <a:pt x="22459" y="11118"/>
                    <a:pt x="22037" y="11664"/>
                    <a:pt x="21359" y="11941"/>
                  </a:cubicBezTo>
                  <a:lnTo>
                    <a:pt x="21359" y="11939"/>
                  </a:lnTo>
                  <a:cubicBezTo>
                    <a:pt x="21219" y="11996"/>
                    <a:pt x="21129" y="12131"/>
                    <a:pt x="21129" y="12281"/>
                  </a:cubicBezTo>
                  <a:lnTo>
                    <a:pt x="21129" y="13446"/>
                  </a:lnTo>
                  <a:lnTo>
                    <a:pt x="20587" y="13446"/>
                  </a:lnTo>
                  <a:lnTo>
                    <a:pt x="20587" y="12478"/>
                  </a:lnTo>
                  <a:cubicBezTo>
                    <a:pt x="20587" y="12285"/>
                    <a:pt x="20439" y="12124"/>
                    <a:pt x="20247" y="12109"/>
                  </a:cubicBezTo>
                  <a:cubicBezTo>
                    <a:pt x="19538" y="12055"/>
                    <a:pt x="18924" y="11711"/>
                    <a:pt x="18618" y="11204"/>
                  </a:cubicBezTo>
                  <a:lnTo>
                    <a:pt x="18618" y="9829"/>
                  </a:lnTo>
                  <a:cubicBezTo>
                    <a:pt x="18954" y="9272"/>
                    <a:pt x="19658" y="8917"/>
                    <a:pt x="20440" y="8917"/>
                  </a:cubicBezTo>
                  <a:close/>
                  <a:moveTo>
                    <a:pt x="21129" y="14184"/>
                  </a:moveTo>
                  <a:lnTo>
                    <a:pt x="21129" y="14825"/>
                  </a:lnTo>
                  <a:lnTo>
                    <a:pt x="20587" y="14825"/>
                  </a:lnTo>
                  <a:lnTo>
                    <a:pt x="20587" y="14184"/>
                  </a:lnTo>
                  <a:close/>
                  <a:moveTo>
                    <a:pt x="8103" y="0"/>
                  </a:moveTo>
                  <a:cubicBezTo>
                    <a:pt x="7249" y="0"/>
                    <a:pt x="6551" y="692"/>
                    <a:pt x="6550" y="1551"/>
                  </a:cubicBezTo>
                  <a:lnTo>
                    <a:pt x="6550" y="3201"/>
                  </a:lnTo>
                  <a:lnTo>
                    <a:pt x="1577" y="3201"/>
                  </a:lnTo>
                  <a:cubicBezTo>
                    <a:pt x="706" y="3201"/>
                    <a:pt x="0" y="3908"/>
                    <a:pt x="0" y="4779"/>
                  </a:cubicBezTo>
                  <a:lnTo>
                    <a:pt x="0" y="18173"/>
                  </a:lnTo>
                  <a:cubicBezTo>
                    <a:pt x="0" y="19044"/>
                    <a:pt x="706" y="19750"/>
                    <a:pt x="1577" y="19750"/>
                  </a:cubicBezTo>
                  <a:lnTo>
                    <a:pt x="6550" y="19750"/>
                  </a:lnTo>
                  <a:lnTo>
                    <a:pt x="6550" y="20415"/>
                  </a:lnTo>
                  <a:cubicBezTo>
                    <a:pt x="6550" y="20432"/>
                    <a:pt x="6552" y="20448"/>
                    <a:pt x="6554" y="20464"/>
                  </a:cubicBezTo>
                  <a:cubicBezTo>
                    <a:pt x="6552" y="20481"/>
                    <a:pt x="6550" y="20497"/>
                    <a:pt x="6550" y="20514"/>
                  </a:cubicBezTo>
                  <a:cubicBezTo>
                    <a:pt x="6550" y="23107"/>
                    <a:pt x="8661" y="25218"/>
                    <a:pt x="11255" y="25218"/>
                  </a:cubicBezTo>
                  <a:cubicBezTo>
                    <a:pt x="11270" y="25218"/>
                    <a:pt x="11285" y="25217"/>
                    <a:pt x="11301" y="25217"/>
                  </a:cubicBezTo>
                  <a:cubicBezTo>
                    <a:pt x="13890" y="25192"/>
                    <a:pt x="15957" y="23043"/>
                    <a:pt x="15957" y="20454"/>
                  </a:cubicBezTo>
                  <a:lnTo>
                    <a:pt x="15957" y="18864"/>
                  </a:lnTo>
                  <a:lnTo>
                    <a:pt x="17558" y="18864"/>
                  </a:lnTo>
                  <a:cubicBezTo>
                    <a:pt x="19457" y="18864"/>
                    <a:pt x="21024" y="17414"/>
                    <a:pt x="21209" y="15562"/>
                  </a:cubicBezTo>
                  <a:cubicBezTo>
                    <a:pt x="21577" y="15548"/>
                    <a:pt x="21867" y="15246"/>
                    <a:pt x="21868" y="14878"/>
                  </a:cubicBezTo>
                  <a:lnTo>
                    <a:pt x="21868" y="12518"/>
                  </a:lnTo>
                  <a:cubicBezTo>
                    <a:pt x="22695" y="12097"/>
                    <a:pt x="23197" y="11348"/>
                    <a:pt x="23197" y="10515"/>
                  </a:cubicBezTo>
                  <a:cubicBezTo>
                    <a:pt x="23197" y="9225"/>
                    <a:pt x="21960" y="8176"/>
                    <a:pt x="20440" y="8176"/>
                  </a:cubicBezTo>
                  <a:cubicBezTo>
                    <a:pt x="19352" y="8176"/>
                    <a:pt x="18364" y="8719"/>
                    <a:pt x="17921" y="9560"/>
                  </a:cubicBezTo>
                  <a:cubicBezTo>
                    <a:pt x="17893" y="9612"/>
                    <a:pt x="17879" y="9672"/>
                    <a:pt x="17879" y="9732"/>
                  </a:cubicBezTo>
                  <a:lnTo>
                    <a:pt x="17879" y="11299"/>
                  </a:lnTo>
                  <a:cubicBezTo>
                    <a:pt x="17879" y="11359"/>
                    <a:pt x="17893" y="11418"/>
                    <a:pt x="17921" y="11471"/>
                  </a:cubicBezTo>
                  <a:cubicBezTo>
                    <a:pt x="18280" y="12153"/>
                    <a:pt x="19001" y="12643"/>
                    <a:pt x="19849" y="12800"/>
                  </a:cubicBezTo>
                  <a:lnTo>
                    <a:pt x="19849" y="14878"/>
                  </a:lnTo>
                  <a:cubicBezTo>
                    <a:pt x="19849" y="15230"/>
                    <a:pt x="20115" y="15524"/>
                    <a:pt x="20465" y="15560"/>
                  </a:cubicBezTo>
                  <a:cubicBezTo>
                    <a:pt x="20284" y="17004"/>
                    <a:pt x="19051" y="18125"/>
                    <a:pt x="17558" y="18125"/>
                  </a:cubicBezTo>
                  <a:lnTo>
                    <a:pt x="15959" y="18125"/>
                  </a:lnTo>
                  <a:lnTo>
                    <a:pt x="15959" y="10685"/>
                  </a:lnTo>
                  <a:cubicBezTo>
                    <a:pt x="16318" y="10661"/>
                    <a:pt x="16597" y="10362"/>
                    <a:pt x="16599" y="10002"/>
                  </a:cubicBezTo>
                  <a:lnTo>
                    <a:pt x="16599" y="7926"/>
                  </a:lnTo>
                  <a:cubicBezTo>
                    <a:pt x="17447" y="7769"/>
                    <a:pt x="18168" y="7278"/>
                    <a:pt x="18526" y="6596"/>
                  </a:cubicBezTo>
                  <a:cubicBezTo>
                    <a:pt x="18554" y="6543"/>
                    <a:pt x="18569" y="6484"/>
                    <a:pt x="18569" y="6424"/>
                  </a:cubicBezTo>
                  <a:lnTo>
                    <a:pt x="18569" y="4856"/>
                  </a:lnTo>
                  <a:cubicBezTo>
                    <a:pt x="18569" y="4796"/>
                    <a:pt x="18554" y="4737"/>
                    <a:pt x="18526" y="4685"/>
                  </a:cubicBezTo>
                  <a:cubicBezTo>
                    <a:pt x="18084" y="3844"/>
                    <a:pt x="17095" y="3301"/>
                    <a:pt x="16008" y="3301"/>
                  </a:cubicBezTo>
                  <a:cubicBezTo>
                    <a:pt x="14487" y="3301"/>
                    <a:pt x="13249" y="4350"/>
                    <a:pt x="13249" y="5640"/>
                  </a:cubicBezTo>
                  <a:cubicBezTo>
                    <a:pt x="13249" y="6473"/>
                    <a:pt x="13753" y="7221"/>
                    <a:pt x="14579" y="7643"/>
                  </a:cubicBezTo>
                  <a:lnTo>
                    <a:pt x="14579" y="10003"/>
                  </a:lnTo>
                  <a:cubicBezTo>
                    <a:pt x="14579" y="10364"/>
                    <a:pt x="14859" y="10662"/>
                    <a:pt x="15219" y="10686"/>
                  </a:cubicBezTo>
                  <a:lnTo>
                    <a:pt x="15219" y="20464"/>
                  </a:lnTo>
                  <a:cubicBezTo>
                    <a:pt x="15219" y="22647"/>
                    <a:pt x="13477" y="24457"/>
                    <a:pt x="11294" y="24479"/>
                  </a:cubicBezTo>
                  <a:cubicBezTo>
                    <a:pt x="11281" y="24479"/>
                    <a:pt x="11267" y="24479"/>
                    <a:pt x="11254" y="24479"/>
                  </a:cubicBezTo>
                  <a:cubicBezTo>
                    <a:pt x="9069" y="24479"/>
                    <a:pt x="7290" y="22701"/>
                    <a:pt x="7290" y="20515"/>
                  </a:cubicBezTo>
                  <a:cubicBezTo>
                    <a:pt x="7290" y="20498"/>
                    <a:pt x="7289" y="20482"/>
                    <a:pt x="7287" y="20466"/>
                  </a:cubicBezTo>
                  <a:cubicBezTo>
                    <a:pt x="7289" y="20449"/>
                    <a:pt x="7290" y="20433"/>
                    <a:pt x="7290" y="20417"/>
                  </a:cubicBezTo>
                  <a:lnTo>
                    <a:pt x="7290" y="19751"/>
                  </a:lnTo>
                  <a:lnTo>
                    <a:pt x="10490" y="19751"/>
                  </a:lnTo>
                  <a:cubicBezTo>
                    <a:pt x="11362" y="19751"/>
                    <a:pt x="12068" y="19045"/>
                    <a:pt x="12068" y="18174"/>
                  </a:cubicBezTo>
                  <a:lnTo>
                    <a:pt x="12068" y="16387"/>
                  </a:lnTo>
                  <a:cubicBezTo>
                    <a:pt x="12064" y="16186"/>
                    <a:pt x="11899" y="16025"/>
                    <a:pt x="11699" y="16025"/>
                  </a:cubicBezTo>
                  <a:cubicBezTo>
                    <a:pt x="11497" y="16025"/>
                    <a:pt x="11333" y="16186"/>
                    <a:pt x="11329" y="16387"/>
                  </a:cubicBezTo>
                  <a:lnTo>
                    <a:pt x="11329" y="18174"/>
                  </a:lnTo>
                  <a:cubicBezTo>
                    <a:pt x="11329" y="18637"/>
                    <a:pt x="10954" y="19012"/>
                    <a:pt x="10490" y="19012"/>
                  </a:cubicBezTo>
                  <a:lnTo>
                    <a:pt x="1577" y="19012"/>
                  </a:lnTo>
                  <a:cubicBezTo>
                    <a:pt x="1113" y="19012"/>
                    <a:pt x="738" y="18637"/>
                    <a:pt x="738" y="18174"/>
                  </a:cubicBezTo>
                  <a:lnTo>
                    <a:pt x="738" y="4780"/>
                  </a:lnTo>
                  <a:cubicBezTo>
                    <a:pt x="738" y="4316"/>
                    <a:pt x="1115" y="3941"/>
                    <a:pt x="1577" y="3941"/>
                  </a:cubicBezTo>
                  <a:lnTo>
                    <a:pt x="10489" y="3941"/>
                  </a:lnTo>
                  <a:cubicBezTo>
                    <a:pt x="10952" y="3941"/>
                    <a:pt x="11328" y="4316"/>
                    <a:pt x="11328" y="4780"/>
                  </a:cubicBezTo>
                  <a:lnTo>
                    <a:pt x="11328" y="14235"/>
                  </a:lnTo>
                  <a:cubicBezTo>
                    <a:pt x="11323" y="14443"/>
                    <a:pt x="11490" y="14613"/>
                    <a:pt x="11697" y="14613"/>
                  </a:cubicBezTo>
                  <a:cubicBezTo>
                    <a:pt x="11904" y="14613"/>
                    <a:pt x="12070" y="14443"/>
                    <a:pt x="12067" y="14235"/>
                  </a:cubicBezTo>
                  <a:lnTo>
                    <a:pt x="12067" y="4779"/>
                  </a:lnTo>
                  <a:cubicBezTo>
                    <a:pt x="12067" y="3908"/>
                    <a:pt x="11361" y="3202"/>
                    <a:pt x="10489" y="3202"/>
                  </a:cubicBezTo>
                  <a:lnTo>
                    <a:pt x="10441" y="3202"/>
                  </a:lnTo>
                  <a:lnTo>
                    <a:pt x="10441" y="2768"/>
                  </a:lnTo>
                  <a:cubicBezTo>
                    <a:pt x="10440" y="2332"/>
                    <a:pt x="10090" y="1977"/>
                    <a:pt x="9653" y="1971"/>
                  </a:cubicBezTo>
                  <a:lnTo>
                    <a:pt x="9653" y="1584"/>
                  </a:lnTo>
                  <a:cubicBezTo>
                    <a:pt x="9653" y="740"/>
                    <a:pt x="8992" y="26"/>
                    <a:pt x="8148" y="1"/>
                  </a:cubicBezTo>
                  <a:cubicBezTo>
                    <a:pt x="8133" y="0"/>
                    <a:pt x="8118" y="0"/>
                    <a:pt x="8103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28d7a568423_5_0"/>
            <p:cNvSpPr/>
            <p:nvPr/>
          </p:nvSpPr>
          <p:spPr>
            <a:xfrm>
              <a:off x="3595500" y="5191275"/>
              <a:ext cx="28175" cy="27125"/>
            </a:xfrm>
            <a:custGeom>
              <a:rect b="b" l="l" r="r" t="t"/>
              <a:pathLst>
                <a:path extrusionOk="0" h="1085" w="1127">
                  <a:moveTo>
                    <a:pt x="585" y="0"/>
                  </a:moveTo>
                  <a:cubicBezTo>
                    <a:pt x="366" y="0"/>
                    <a:pt x="169" y="132"/>
                    <a:pt x="85" y="335"/>
                  </a:cubicBezTo>
                  <a:cubicBezTo>
                    <a:pt x="1" y="537"/>
                    <a:pt x="46" y="770"/>
                    <a:pt x="201" y="925"/>
                  </a:cubicBezTo>
                  <a:cubicBezTo>
                    <a:pt x="306" y="1029"/>
                    <a:pt x="444" y="1084"/>
                    <a:pt x="585" y="1084"/>
                  </a:cubicBezTo>
                  <a:cubicBezTo>
                    <a:pt x="655" y="1084"/>
                    <a:pt x="725" y="1071"/>
                    <a:pt x="792" y="1043"/>
                  </a:cubicBezTo>
                  <a:cubicBezTo>
                    <a:pt x="995" y="959"/>
                    <a:pt x="1127" y="762"/>
                    <a:pt x="1127" y="542"/>
                  </a:cubicBezTo>
                  <a:cubicBezTo>
                    <a:pt x="1127" y="243"/>
                    <a:pt x="884" y="0"/>
                    <a:pt x="585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28d7a568423_5_0"/>
            <p:cNvSpPr/>
            <p:nvPr/>
          </p:nvSpPr>
          <p:spPr>
            <a:xfrm>
              <a:off x="3821450" y="4932075"/>
              <a:ext cx="33275" cy="18500"/>
            </a:xfrm>
            <a:custGeom>
              <a:rect b="b" l="l" r="r" t="t"/>
              <a:pathLst>
                <a:path extrusionOk="0" h="740" w="1331">
                  <a:moveTo>
                    <a:pt x="961" y="0"/>
                  </a:moveTo>
                  <a:cubicBezTo>
                    <a:pt x="959" y="0"/>
                    <a:pt x="957" y="0"/>
                    <a:pt x="955" y="0"/>
                  </a:cubicBezTo>
                  <a:lnTo>
                    <a:pt x="363" y="0"/>
                  </a:lnTo>
                  <a:cubicBezTo>
                    <a:pt x="162" y="5"/>
                    <a:pt x="1" y="169"/>
                    <a:pt x="1" y="370"/>
                  </a:cubicBezTo>
                  <a:cubicBezTo>
                    <a:pt x="1" y="572"/>
                    <a:pt x="162" y="735"/>
                    <a:pt x="363" y="740"/>
                  </a:cubicBezTo>
                  <a:lnTo>
                    <a:pt x="955" y="740"/>
                  </a:lnTo>
                  <a:cubicBezTo>
                    <a:pt x="957" y="740"/>
                    <a:pt x="960" y="740"/>
                    <a:pt x="962" y="740"/>
                  </a:cubicBezTo>
                  <a:cubicBezTo>
                    <a:pt x="1165" y="740"/>
                    <a:pt x="1331" y="575"/>
                    <a:pt x="1331" y="370"/>
                  </a:cubicBezTo>
                  <a:cubicBezTo>
                    <a:pt x="1331" y="165"/>
                    <a:pt x="1164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28d7a568423_5_0"/>
            <p:cNvSpPr/>
            <p:nvPr/>
          </p:nvSpPr>
          <p:spPr>
            <a:xfrm>
              <a:off x="3877925" y="4923450"/>
              <a:ext cx="18475" cy="36800"/>
            </a:xfrm>
            <a:custGeom>
              <a:rect b="b" l="l" r="r" t="t"/>
              <a:pathLst>
                <a:path extrusionOk="0" h="1472" w="739">
                  <a:moveTo>
                    <a:pt x="370" y="1"/>
                  </a:moveTo>
                  <a:cubicBezTo>
                    <a:pt x="166" y="1"/>
                    <a:pt x="1" y="167"/>
                    <a:pt x="1" y="370"/>
                  </a:cubicBezTo>
                  <a:lnTo>
                    <a:pt x="1" y="1110"/>
                  </a:lnTo>
                  <a:cubicBezTo>
                    <a:pt x="4" y="1310"/>
                    <a:pt x="169" y="1472"/>
                    <a:pt x="370" y="1472"/>
                  </a:cubicBezTo>
                  <a:cubicBezTo>
                    <a:pt x="571" y="1472"/>
                    <a:pt x="736" y="1310"/>
                    <a:pt x="739" y="1110"/>
                  </a:cubicBezTo>
                  <a:lnTo>
                    <a:pt x="739" y="370"/>
                  </a:lnTo>
                  <a:cubicBezTo>
                    <a:pt x="739" y="167"/>
                    <a:pt x="574" y="1"/>
                    <a:pt x="370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28d7a568423_5_0"/>
            <p:cNvSpPr/>
            <p:nvPr/>
          </p:nvSpPr>
          <p:spPr>
            <a:xfrm>
              <a:off x="3975200" y="5053975"/>
              <a:ext cx="33275" cy="18500"/>
            </a:xfrm>
            <a:custGeom>
              <a:rect b="b" l="l" r="r" t="t"/>
              <a:pathLst>
                <a:path extrusionOk="0" h="740" w="1331">
                  <a:moveTo>
                    <a:pt x="370" y="0"/>
                  </a:moveTo>
                  <a:cubicBezTo>
                    <a:pt x="166" y="0"/>
                    <a:pt x="0" y="166"/>
                    <a:pt x="0" y="370"/>
                  </a:cubicBezTo>
                  <a:cubicBezTo>
                    <a:pt x="0" y="574"/>
                    <a:pt x="166" y="740"/>
                    <a:pt x="370" y="740"/>
                  </a:cubicBezTo>
                  <a:lnTo>
                    <a:pt x="961" y="740"/>
                  </a:lnTo>
                  <a:cubicBezTo>
                    <a:pt x="1165" y="740"/>
                    <a:pt x="1330" y="574"/>
                    <a:pt x="1330" y="370"/>
                  </a:cubicBezTo>
                  <a:cubicBezTo>
                    <a:pt x="1330" y="166"/>
                    <a:pt x="1165" y="0"/>
                    <a:pt x="961" y="0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28d7a568423_5_0"/>
            <p:cNvSpPr/>
            <p:nvPr/>
          </p:nvSpPr>
          <p:spPr>
            <a:xfrm>
              <a:off x="3933350" y="5045350"/>
              <a:ext cx="18475" cy="36800"/>
            </a:xfrm>
            <a:custGeom>
              <a:rect b="b" l="l" r="r" t="t"/>
              <a:pathLst>
                <a:path extrusionOk="0" h="1472" w="739">
                  <a:moveTo>
                    <a:pt x="369" y="1"/>
                  </a:moveTo>
                  <a:cubicBezTo>
                    <a:pt x="165" y="1"/>
                    <a:pt x="0" y="167"/>
                    <a:pt x="0" y="370"/>
                  </a:cubicBezTo>
                  <a:lnTo>
                    <a:pt x="0" y="1109"/>
                  </a:lnTo>
                  <a:cubicBezTo>
                    <a:pt x="4" y="1310"/>
                    <a:pt x="168" y="1472"/>
                    <a:pt x="369" y="1472"/>
                  </a:cubicBezTo>
                  <a:cubicBezTo>
                    <a:pt x="571" y="1472"/>
                    <a:pt x="735" y="1310"/>
                    <a:pt x="739" y="1109"/>
                  </a:cubicBezTo>
                  <a:lnTo>
                    <a:pt x="739" y="370"/>
                  </a:lnTo>
                  <a:cubicBezTo>
                    <a:pt x="739" y="167"/>
                    <a:pt x="573" y="1"/>
                    <a:pt x="369" y="1"/>
                  </a:cubicBezTo>
                  <a:close/>
                </a:path>
              </a:pathLst>
            </a:custGeom>
            <a:gradFill>
              <a:gsLst>
                <a:gs pos="0">
                  <a:srgbClr val="5F68AF"/>
                </a:gs>
                <a:gs pos="50000">
                  <a:srgbClr val="83C88D"/>
                </a:gs>
                <a:gs pos="100000">
                  <a:srgbClr val="EF679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2" name="Google Shape;2432;g28d7a568423_5_0"/>
          <p:cNvSpPr txBox="1"/>
          <p:nvPr>
            <p:ph idx="3" type="title"/>
          </p:nvPr>
        </p:nvSpPr>
        <p:spPr>
          <a:xfrm>
            <a:off x="1364650" y="1380250"/>
            <a:ext cx="1782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Music Video GUI</a:t>
            </a:r>
            <a:endParaRPr/>
          </a:p>
        </p:txBody>
      </p:sp>
      <p:sp>
        <p:nvSpPr>
          <p:cNvPr id="2433" name="Google Shape;2433;g28d7a568423_5_0"/>
          <p:cNvSpPr txBox="1"/>
          <p:nvPr>
            <p:ph idx="5" type="title"/>
          </p:nvPr>
        </p:nvSpPr>
        <p:spPr>
          <a:xfrm>
            <a:off x="3829575" y="1380248"/>
            <a:ext cx="1537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Own playlist</a:t>
            </a:r>
            <a:endParaRPr/>
          </a:p>
        </p:txBody>
      </p:sp>
      <p:sp>
        <p:nvSpPr>
          <p:cNvPr id="2434" name="Google Shape;2434;g28d7a568423_5_0"/>
          <p:cNvSpPr txBox="1"/>
          <p:nvPr>
            <p:ph idx="6" type="subTitle"/>
          </p:nvPr>
        </p:nvSpPr>
        <p:spPr>
          <a:xfrm>
            <a:off x="3829550" y="33521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User identifies genre and preferences -&gt; program creates new playlist</a:t>
            </a:r>
            <a:endParaRPr sz="1400"/>
          </a:p>
        </p:txBody>
      </p:sp>
      <p:sp>
        <p:nvSpPr>
          <p:cNvPr id="2435" name="Google Shape;2435;g28d7a568423_5_0"/>
          <p:cNvSpPr txBox="1"/>
          <p:nvPr>
            <p:ph idx="7" type="title"/>
          </p:nvPr>
        </p:nvSpPr>
        <p:spPr>
          <a:xfrm>
            <a:off x="6200800" y="1380248"/>
            <a:ext cx="1537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Improve accuracy</a:t>
            </a:r>
            <a:endParaRPr/>
          </a:p>
        </p:txBody>
      </p:sp>
      <p:sp>
        <p:nvSpPr>
          <p:cNvPr id="2436" name="Google Shape;2436;g28d7a568423_5_0"/>
          <p:cNvSpPr txBox="1"/>
          <p:nvPr>
            <p:ph idx="8" type="subTitle"/>
          </p:nvPr>
        </p:nvSpPr>
        <p:spPr>
          <a:xfrm>
            <a:off x="6200775" y="3352125"/>
            <a:ext cx="153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More memory and higher resolution spectrograms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25eecc82b4c_0_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2442" name="Google Shape;2442;g25eecc82b4c_0_0"/>
          <p:cNvSpPr txBox="1"/>
          <p:nvPr>
            <p:ph idx="2" type="title"/>
          </p:nvPr>
        </p:nvSpPr>
        <p:spPr>
          <a:xfrm>
            <a:off x="1092600" y="1212061"/>
            <a:ext cx="1537200" cy="32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Playing music without a DJ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Solution: Automated DJ With Cog*Ify</a:t>
            </a:r>
            <a:endParaRPr/>
          </a:p>
        </p:txBody>
      </p:sp>
      <p:sp>
        <p:nvSpPr>
          <p:cNvPr id="2443" name="Google Shape;2443;g25eecc82b4c_0_0"/>
          <p:cNvSpPr txBox="1"/>
          <p:nvPr>
            <p:ph idx="5" type="title"/>
          </p:nvPr>
        </p:nvSpPr>
        <p:spPr>
          <a:xfrm>
            <a:off x="2940250" y="1212050"/>
            <a:ext cx="16413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Spectrogram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timestamps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CNN </a:t>
            </a:r>
            <a:endParaRPr/>
          </a:p>
        </p:txBody>
      </p:sp>
      <p:sp>
        <p:nvSpPr>
          <p:cNvPr id="2444" name="Google Shape;2444;g25eecc82b4c_0_0"/>
          <p:cNvSpPr txBox="1"/>
          <p:nvPr>
            <p:ph idx="7" type="title"/>
          </p:nvPr>
        </p:nvSpPr>
        <p:spPr>
          <a:xfrm>
            <a:off x="5992425" y="1244611"/>
            <a:ext cx="15372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gui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music video </a:t>
            </a:r>
            <a:endParaRPr/>
          </a:p>
        </p:txBody>
      </p:sp>
      <p:pic>
        <p:nvPicPr>
          <p:cNvPr id="2445" name="Google Shape;2445;g25eecc82b4c_0_0"/>
          <p:cNvPicPr preferRelativeResize="0"/>
          <p:nvPr/>
        </p:nvPicPr>
        <p:blipFill rotWithShape="1">
          <a:blip r:embed="rId3">
            <a:alphaModFix/>
          </a:blip>
          <a:srcRect b="1680" l="3252" r="2460" t="49"/>
          <a:stretch/>
        </p:blipFill>
        <p:spPr>
          <a:xfrm>
            <a:off x="4584488" y="2457449"/>
            <a:ext cx="1227000" cy="95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46" name="Google Shape;2446;g25eecc82b4c_0_0"/>
          <p:cNvPicPr preferRelativeResize="0"/>
          <p:nvPr/>
        </p:nvPicPr>
        <p:blipFill rotWithShape="1">
          <a:blip r:embed="rId4">
            <a:alphaModFix/>
          </a:blip>
          <a:srcRect b="0" l="1899" r="2158" t="0"/>
          <a:stretch/>
        </p:blipFill>
        <p:spPr>
          <a:xfrm>
            <a:off x="4624838" y="1212049"/>
            <a:ext cx="1146300" cy="8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47" name="Google Shape;2447;g25eecc82b4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822698"/>
            <a:ext cx="1404300" cy="76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48" name="Google Shape;2448;g25eecc82b4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7645" y="2592127"/>
            <a:ext cx="894697" cy="89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Google Shape;2449;g25eecc82b4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3025" y="1240068"/>
            <a:ext cx="1503862" cy="84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28d7a568423_1_3353"/>
          <p:cNvSpPr txBox="1"/>
          <p:nvPr>
            <p:ph type="title"/>
          </p:nvPr>
        </p:nvSpPr>
        <p:spPr>
          <a:xfrm>
            <a:off x="1904338" y="7308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3" name="Google Shape;1683;g28d7a568423_1_3353"/>
          <p:cNvSpPr txBox="1"/>
          <p:nvPr>
            <p:ph idx="2" type="title"/>
          </p:nvPr>
        </p:nvSpPr>
        <p:spPr>
          <a:xfrm>
            <a:off x="1566088" y="1358127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Deployment pipeline</a:t>
            </a:r>
            <a:endParaRPr/>
          </a:p>
        </p:txBody>
      </p:sp>
      <p:sp>
        <p:nvSpPr>
          <p:cNvPr id="1684" name="Google Shape;1684;g28d7a568423_1_3353"/>
          <p:cNvSpPr txBox="1"/>
          <p:nvPr>
            <p:ph idx="1" type="subTitle"/>
          </p:nvPr>
        </p:nvSpPr>
        <p:spPr>
          <a:xfrm>
            <a:off x="1566088" y="1996415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creation of Cog*Ify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5" name="Google Shape;1685;g28d7a568423_1_3353"/>
          <p:cNvSpPr txBox="1"/>
          <p:nvPr>
            <p:ph idx="3" type="title"/>
          </p:nvPr>
        </p:nvSpPr>
        <p:spPr>
          <a:xfrm>
            <a:off x="6470463" y="7308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6" name="Google Shape;1686;g28d7a568423_1_3353"/>
          <p:cNvSpPr txBox="1"/>
          <p:nvPr>
            <p:ph idx="4" type="title"/>
          </p:nvPr>
        </p:nvSpPr>
        <p:spPr>
          <a:xfrm>
            <a:off x="6132213" y="1358127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Training pipeline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87" name="Google Shape;1687;g28d7a568423_1_3353"/>
          <p:cNvSpPr txBox="1"/>
          <p:nvPr>
            <p:ph idx="5" type="subTitle"/>
          </p:nvPr>
        </p:nvSpPr>
        <p:spPr>
          <a:xfrm>
            <a:off x="6132213" y="1996415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Good ol’ machine learning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8" name="Google Shape;1688;g28d7a568423_1_3353"/>
          <p:cNvSpPr txBox="1"/>
          <p:nvPr>
            <p:ph idx="6" type="title"/>
          </p:nvPr>
        </p:nvSpPr>
        <p:spPr>
          <a:xfrm>
            <a:off x="2733825" y="267265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89" name="Google Shape;1689;g28d7a568423_1_3353"/>
          <p:cNvSpPr txBox="1"/>
          <p:nvPr>
            <p:ph idx="7" type="title"/>
          </p:nvPr>
        </p:nvSpPr>
        <p:spPr>
          <a:xfrm>
            <a:off x="2395575" y="3403627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Music Video Generation</a:t>
            </a:r>
            <a:endParaRPr/>
          </a:p>
        </p:txBody>
      </p:sp>
      <p:sp>
        <p:nvSpPr>
          <p:cNvPr id="1690" name="Google Shape;1690;g28d7a568423_1_3353"/>
          <p:cNvSpPr txBox="1"/>
          <p:nvPr>
            <p:ph idx="8" type="subTitle"/>
          </p:nvPr>
        </p:nvSpPr>
        <p:spPr>
          <a:xfrm>
            <a:off x="2395575" y="4101152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Diffusion models!</a:t>
            </a:r>
            <a:endParaRPr/>
          </a:p>
        </p:txBody>
      </p:sp>
      <p:sp>
        <p:nvSpPr>
          <p:cNvPr id="1691" name="Google Shape;1691;g28d7a568423_1_3353"/>
          <p:cNvSpPr txBox="1"/>
          <p:nvPr>
            <p:ph idx="9" type="title"/>
          </p:nvPr>
        </p:nvSpPr>
        <p:spPr>
          <a:xfrm>
            <a:off x="5640975" y="2672652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92" name="Google Shape;1692;g28d7a568423_1_3353"/>
          <p:cNvSpPr txBox="1"/>
          <p:nvPr>
            <p:ph idx="13" type="title"/>
          </p:nvPr>
        </p:nvSpPr>
        <p:spPr>
          <a:xfrm>
            <a:off x="5302725" y="340365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693" name="Google Shape;1693;g28d7a568423_1_3353"/>
          <p:cNvSpPr txBox="1"/>
          <p:nvPr>
            <p:ph idx="14" type="subTitle"/>
          </p:nvPr>
        </p:nvSpPr>
        <p:spPr>
          <a:xfrm>
            <a:off x="5302725" y="4101152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Cog*Ify 2.0?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4" name="Google Shape;1694;g28d7a568423_1_3353"/>
          <p:cNvSpPr txBox="1"/>
          <p:nvPr>
            <p:ph type="title"/>
          </p:nvPr>
        </p:nvSpPr>
        <p:spPr>
          <a:xfrm>
            <a:off x="4356525" y="730827"/>
            <a:ext cx="1543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5" name="Google Shape;1695;g28d7a568423_1_3353"/>
          <p:cNvSpPr txBox="1"/>
          <p:nvPr>
            <p:ph idx="2" type="title"/>
          </p:nvPr>
        </p:nvSpPr>
        <p:spPr>
          <a:xfrm>
            <a:off x="4018275" y="1521802"/>
            <a:ext cx="2220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96" name="Google Shape;1696;g28d7a568423_1_3353"/>
          <p:cNvSpPr txBox="1"/>
          <p:nvPr>
            <p:ph idx="1" type="subTitle"/>
          </p:nvPr>
        </p:nvSpPr>
        <p:spPr>
          <a:xfrm>
            <a:off x="4018275" y="1996415"/>
            <a:ext cx="22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Cog*Ify in action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8d7a568423_5_641"/>
          <p:cNvSpPr txBox="1"/>
          <p:nvPr>
            <p:ph type="title"/>
          </p:nvPr>
        </p:nvSpPr>
        <p:spPr>
          <a:xfrm>
            <a:off x="4539425" y="2189125"/>
            <a:ext cx="3663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pipeline</a:t>
            </a:r>
            <a:endParaRPr/>
          </a:p>
        </p:txBody>
      </p:sp>
      <p:sp>
        <p:nvSpPr>
          <p:cNvPr id="1702" name="Google Shape;1702;g28d7a568423_5_641"/>
          <p:cNvSpPr txBox="1"/>
          <p:nvPr>
            <p:ph idx="1" type="subTitle"/>
          </p:nvPr>
        </p:nvSpPr>
        <p:spPr>
          <a:xfrm>
            <a:off x="4539425" y="3131700"/>
            <a:ext cx="3096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does the program work?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g28d7a568423_0_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50" y="1280525"/>
            <a:ext cx="4833826" cy="31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g28d7a568423_0_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25" y="1280525"/>
            <a:ext cx="4833834" cy="31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g28d7a568423_0_49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Graphical user interface</a:t>
            </a:r>
            <a:endParaRPr/>
          </a:p>
        </p:txBody>
      </p:sp>
      <p:sp>
        <p:nvSpPr>
          <p:cNvPr id="1710" name="Google Shape;1710;g28d7a568423_0_497"/>
          <p:cNvSpPr/>
          <p:nvPr/>
        </p:nvSpPr>
        <p:spPr>
          <a:xfrm>
            <a:off x="5872856" y="1509125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g28d7a568423_0_497"/>
          <p:cNvSpPr/>
          <p:nvPr/>
        </p:nvSpPr>
        <p:spPr>
          <a:xfrm>
            <a:off x="5872856" y="3036912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g28d7a568423_0_497"/>
          <p:cNvSpPr/>
          <p:nvPr/>
        </p:nvSpPr>
        <p:spPr>
          <a:xfrm>
            <a:off x="5872856" y="3802687"/>
            <a:ext cx="145800" cy="14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g28d7a568423_0_497"/>
          <p:cNvSpPr/>
          <p:nvPr/>
        </p:nvSpPr>
        <p:spPr>
          <a:xfrm>
            <a:off x="5872856" y="2282462"/>
            <a:ext cx="145800" cy="14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g28d7a568423_0_497"/>
          <p:cNvSpPr txBox="1"/>
          <p:nvPr>
            <p:ph type="title"/>
          </p:nvPr>
        </p:nvSpPr>
        <p:spPr>
          <a:xfrm>
            <a:off x="6139400" y="1441175"/>
            <a:ext cx="17214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Input the Spotify playlist link</a:t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715" name="Google Shape;1715;g28d7a568423_0_497"/>
          <p:cNvSpPr txBox="1"/>
          <p:nvPr>
            <p:ph type="title"/>
          </p:nvPr>
        </p:nvSpPr>
        <p:spPr>
          <a:xfrm>
            <a:off x="6139400" y="2968956"/>
            <a:ext cx="1480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Create the Mashup</a:t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716" name="Google Shape;1716;g28d7a568423_0_497"/>
          <p:cNvSpPr txBox="1"/>
          <p:nvPr>
            <p:ph type="title"/>
          </p:nvPr>
        </p:nvSpPr>
        <p:spPr>
          <a:xfrm>
            <a:off x="6139400" y="2211386"/>
            <a:ext cx="1480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Query</a:t>
            </a: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 Spotify Playlist</a:t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717" name="Google Shape;1717;g28d7a568423_0_497"/>
          <p:cNvSpPr txBox="1"/>
          <p:nvPr>
            <p:ph type="title"/>
          </p:nvPr>
        </p:nvSpPr>
        <p:spPr>
          <a:xfrm>
            <a:off x="6139400" y="3738524"/>
            <a:ext cx="14805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Nunito SemiBold"/>
                <a:ea typeface="Nunito SemiBold"/>
                <a:cs typeface="Nunito SemiBold"/>
                <a:sym typeface="Nunito SemiBold"/>
              </a:rPr>
              <a:t>Song order is updated</a:t>
            </a:r>
            <a:endParaRPr sz="15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718" name="Google Shape;1718;g28d7a568423_0_497"/>
          <p:cNvSpPr/>
          <p:nvPr/>
        </p:nvSpPr>
        <p:spPr>
          <a:xfrm>
            <a:off x="538850" y="1166975"/>
            <a:ext cx="636142" cy="525325"/>
          </a:xfrm>
          <a:custGeom>
            <a:rect b="b" l="l" r="r" t="t"/>
            <a:pathLst>
              <a:path extrusionOk="0" h="21013" w="37636">
                <a:moveTo>
                  <a:pt x="0" y="0"/>
                </a:moveTo>
                <a:lnTo>
                  <a:pt x="16623" y="0"/>
                </a:lnTo>
                <a:lnTo>
                  <a:pt x="37636" y="21013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1719" name="Google Shape;1719;g28d7a568423_0_497"/>
          <p:cNvSpPr/>
          <p:nvPr/>
        </p:nvSpPr>
        <p:spPr>
          <a:xfrm rot="7463104">
            <a:off x="3882122" y="2247121"/>
            <a:ext cx="1538256" cy="1227032"/>
          </a:xfrm>
          <a:custGeom>
            <a:rect b="b" l="l" r="r" t="t"/>
            <a:pathLst>
              <a:path extrusionOk="0" h="21013" w="37636">
                <a:moveTo>
                  <a:pt x="0" y="0"/>
                </a:moveTo>
                <a:lnTo>
                  <a:pt x="16623" y="0"/>
                </a:lnTo>
                <a:lnTo>
                  <a:pt x="37636" y="21013"/>
                </a:lnTo>
              </a:path>
            </a:pathLst>
          </a:cu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1720" name="Google Shape;1720;g28d7a568423_0_497"/>
          <p:cNvSpPr/>
          <p:nvPr/>
        </p:nvSpPr>
        <p:spPr>
          <a:xfrm rot="10800000">
            <a:off x="3971473" y="2529077"/>
            <a:ext cx="1359552" cy="2134148"/>
          </a:xfrm>
          <a:custGeom>
            <a:rect b="b" l="l" r="r" t="t"/>
            <a:pathLst>
              <a:path extrusionOk="0" h="26971" w="42966">
                <a:moveTo>
                  <a:pt x="42966" y="26971"/>
                </a:moveTo>
                <a:lnTo>
                  <a:pt x="26971" y="26971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1721" name="Google Shape;1721;g28d7a568423_0_497"/>
          <p:cNvSpPr/>
          <p:nvPr/>
        </p:nvSpPr>
        <p:spPr>
          <a:xfrm flipH="1" rot="10800000">
            <a:off x="650950" y="3372750"/>
            <a:ext cx="1927562" cy="674275"/>
          </a:xfrm>
          <a:custGeom>
            <a:rect b="b" l="l" r="r" t="t"/>
            <a:pathLst>
              <a:path extrusionOk="0" h="26971" w="42966">
                <a:moveTo>
                  <a:pt x="42966" y="26971"/>
                </a:moveTo>
                <a:lnTo>
                  <a:pt x="26971" y="26971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oval"/>
          </a:ln>
        </p:spPr>
      </p:sp>
      <p:sp>
        <p:nvSpPr>
          <p:cNvPr id="1722" name="Google Shape;1722;g28d7a568423_0_497"/>
          <p:cNvSpPr/>
          <p:nvPr/>
        </p:nvSpPr>
        <p:spPr>
          <a:xfrm>
            <a:off x="462656" y="4027512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g28d7a568423_0_497"/>
          <p:cNvSpPr/>
          <p:nvPr/>
        </p:nvSpPr>
        <p:spPr>
          <a:xfrm>
            <a:off x="310256" y="1128125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g28d7a568423_0_497"/>
          <p:cNvSpPr/>
          <p:nvPr/>
        </p:nvSpPr>
        <p:spPr>
          <a:xfrm>
            <a:off x="5339456" y="4717087"/>
            <a:ext cx="145800" cy="14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g28d7a568423_0_497"/>
          <p:cNvSpPr/>
          <p:nvPr/>
        </p:nvSpPr>
        <p:spPr>
          <a:xfrm>
            <a:off x="5568056" y="2434862"/>
            <a:ext cx="145800" cy="14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8d7a5685fc_9_305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Getting (NCS) Song data</a:t>
            </a:r>
            <a:endParaRPr/>
          </a:p>
        </p:txBody>
      </p:sp>
      <p:sp>
        <p:nvSpPr>
          <p:cNvPr id="1731" name="Google Shape;1731;g28d7a5685fc_9_305"/>
          <p:cNvSpPr/>
          <p:nvPr/>
        </p:nvSpPr>
        <p:spPr>
          <a:xfrm>
            <a:off x="16690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28d7a5685fc_9_305"/>
          <p:cNvSpPr/>
          <p:nvPr/>
        </p:nvSpPr>
        <p:spPr>
          <a:xfrm>
            <a:off x="240645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g28d7a5685fc_9_305"/>
          <p:cNvSpPr/>
          <p:nvPr/>
        </p:nvSpPr>
        <p:spPr>
          <a:xfrm>
            <a:off x="464600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g28d7a5685fc_9_305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>
            <a:off x="240645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g28d7a5685fc_9_305"/>
          <p:cNvSpPr/>
          <p:nvPr/>
        </p:nvSpPr>
        <p:spPr>
          <a:xfrm>
            <a:off x="4501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g28d7a5685fc_9_305"/>
          <p:cNvSpPr/>
          <p:nvPr/>
        </p:nvSpPr>
        <p:spPr>
          <a:xfrm>
            <a:off x="268965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g28d7a5685fc_9_305"/>
          <p:cNvSpPr/>
          <p:nvPr/>
        </p:nvSpPr>
        <p:spPr>
          <a:xfrm>
            <a:off x="49292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g28d7a5685fc_9_305"/>
          <p:cNvSpPr txBox="1"/>
          <p:nvPr>
            <p:ph type="title"/>
          </p:nvPr>
        </p:nvSpPr>
        <p:spPr>
          <a:xfrm>
            <a:off x="450250" y="16203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Spotify API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39" name="Google Shape;1739;g28d7a5685fc_9_305"/>
          <p:cNvSpPr txBox="1"/>
          <p:nvPr>
            <p:ph type="title"/>
          </p:nvPr>
        </p:nvSpPr>
        <p:spPr>
          <a:xfrm>
            <a:off x="2689650" y="16203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Youtube API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40" name="Google Shape;1740;g28d7a5685fc_9_305"/>
          <p:cNvSpPr txBox="1"/>
          <p:nvPr>
            <p:ph type="title"/>
          </p:nvPr>
        </p:nvSpPr>
        <p:spPr>
          <a:xfrm>
            <a:off x="4929050" y="15441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Scraping song data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41" name="Google Shape;1741;g28d7a5685fc_9_305"/>
          <p:cNvSpPr txBox="1"/>
          <p:nvPr>
            <p:ph idx="4294967295" type="subTitle"/>
          </p:nvPr>
        </p:nvSpPr>
        <p:spPr>
          <a:xfrm>
            <a:off x="401350" y="2403175"/>
            <a:ext cx="157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Use Spotify’s built in API to get the song names and artists in a playlist</a:t>
            </a:r>
            <a:endParaRPr b="0" i="0" sz="12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42" name="Google Shape;1742;g28d7a5685fc_9_305"/>
          <p:cNvSpPr txBox="1"/>
          <p:nvPr>
            <p:ph idx="4294967295" type="subTitle"/>
          </p:nvPr>
        </p:nvSpPr>
        <p:spPr>
          <a:xfrm>
            <a:off x="2616113" y="2403175"/>
            <a:ext cx="1625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Use Youtube’s search api to get videos of the songs from the spotify playlist</a:t>
            </a:r>
            <a:endParaRPr b="0" i="0" sz="12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43" name="Google Shape;1743;g28d7a5685fc_9_305"/>
          <p:cNvSpPr txBox="1"/>
          <p:nvPr>
            <p:ph idx="4294967295" type="subTitle"/>
          </p:nvPr>
        </p:nvSpPr>
        <p:spPr>
          <a:xfrm>
            <a:off x="4880149" y="2403175"/>
            <a:ext cx="157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Scrape the song metadata from YouTube </a:t>
            </a:r>
            <a:endParaRPr b="0" i="0" sz="12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44" name="Google Shape;1744;g28d7a5685fc_9_305"/>
          <p:cNvSpPr/>
          <p:nvPr/>
        </p:nvSpPr>
        <p:spPr>
          <a:xfrm>
            <a:off x="6932000" y="1763250"/>
            <a:ext cx="2045100" cy="2860800"/>
          </a:xfrm>
          <a:prstGeom prst="rect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5" name="Google Shape;1745;g28d7a5685fc_9_305"/>
          <p:cNvPicPr preferRelativeResize="0"/>
          <p:nvPr/>
        </p:nvPicPr>
        <p:blipFill rotWithShape="1">
          <a:blip r:embed="rId4">
            <a:alphaModFix/>
          </a:blip>
          <a:srcRect b="44113" l="-27640" r="27639" t="17796"/>
          <a:stretch/>
        </p:blipFill>
        <p:spPr>
          <a:xfrm>
            <a:off x="69320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g28d7a5685fc_9_305"/>
          <p:cNvSpPr/>
          <p:nvPr/>
        </p:nvSpPr>
        <p:spPr>
          <a:xfrm>
            <a:off x="7215200" y="1519800"/>
            <a:ext cx="1478700" cy="53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g28d7a5685fc_9_305"/>
          <p:cNvSpPr txBox="1"/>
          <p:nvPr>
            <p:ph type="title"/>
          </p:nvPr>
        </p:nvSpPr>
        <p:spPr>
          <a:xfrm>
            <a:off x="7215050" y="1544100"/>
            <a:ext cx="147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ClippinG Songs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48" name="Google Shape;1748;g28d7a5685fc_9_305"/>
          <p:cNvSpPr txBox="1"/>
          <p:nvPr>
            <p:ph idx="4294967295" type="subTitle"/>
          </p:nvPr>
        </p:nvSpPr>
        <p:spPr>
          <a:xfrm>
            <a:off x="7166149" y="2403175"/>
            <a:ext cx="157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None/>
            </a:pPr>
            <a:r>
              <a:rPr lang="en"/>
              <a:t>Send the data to the model to get timestamps and then clip the songs</a:t>
            </a:r>
            <a:endParaRPr b="0" i="0" sz="1200" u="none" cap="none" strike="noStrike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749" name="Google Shape;1749;g28d7a5685fc_9_305"/>
          <p:cNvPicPr preferRelativeResize="0"/>
          <p:nvPr/>
        </p:nvPicPr>
        <p:blipFill rotWithShape="1">
          <a:blip r:embed="rId3">
            <a:alphaModFix/>
          </a:blip>
          <a:srcRect b="51033" l="0" r="0" t="0"/>
          <a:stretch/>
        </p:blipFill>
        <p:spPr>
          <a:xfrm flipH="1">
            <a:off x="4669225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g28d7a5685fc_9_305"/>
          <p:cNvPicPr preferRelativeResize="0"/>
          <p:nvPr/>
        </p:nvPicPr>
        <p:blipFill rotWithShape="1">
          <a:blip r:embed="rId4">
            <a:alphaModFix/>
          </a:blip>
          <a:srcRect b="44113" l="-27640" r="27639" t="17796"/>
          <a:stretch/>
        </p:blipFill>
        <p:spPr>
          <a:xfrm flipH="1">
            <a:off x="166900" y="3414500"/>
            <a:ext cx="2045100" cy="12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8d7a568423_1_3227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g28d7a568423_1_3227"/>
          <p:cNvSpPr/>
          <p:nvPr/>
        </p:nvSpPr>
        <p:spPr>
          <a:xfrm>
            <a:off x="3403800" y="1971700"/>
            <a:ext cx="2336400" cy="182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g28d7a568423_1_322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Generate spectrograms</a:t>
            </a:r>
            <a:endParaRPr/>
          </a:p>
        </p:txBody>
      </p:sp>
      <p:pic>
        <p:nvPicPr>
          <p:cNvPr id="1758" name="Google Shape;1758;g28d7a568423_1_3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25" y="2268849"/>
            <a:ext cx="2336399" cy="13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g28d7a568423_1_3227"/>
          <p:cNvPicPr preferRelativeResize="0"/>
          <p:nvPr/>
        </p:nvPicPr>
        <p:blipFill rotWithShape="1">
          <a:blip r:embed="rId4">
            <a:alphaModFix/>
          </a:blip>
          <a:srcRect b="0" l="27546" r="15994" t="0"/>
          <a:stretch/>
        </p:blipFill>
        <p:spPr>
          <a:xfrm>
            <a:off x="3403800" y="2395425"/>
            <a:ext cx="2336398" cy="105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g28d7a568423_1_3227"/>
          <p:cNvPicPr preferRelativeResize="0"/>
          <p:nvPr/>
        </p:nvPicPr>
        <p:blipFill rotWithShape="1">
          <a:blip r:embed="rId5">
            <a:alphaModFix/>
          </a:blip>
          <a:srcRect b="0" l="1899" r="2158" t="0"/>
          <a:stretch/>
        </p:blipFill>
        <p:spPr>
          <a:xfrm>
            <a:off x="6471900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1" name="Google Shape;1761;g28d7a568423_1_3227"/>
          <p:cNvSpPr/>
          <p:nvPr/>
        </p:nvSpPr>
        <p:spPr>
          <a:xfrm>
            <a:off x="285425" y="200875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g28d7a568423_1_3227"/>
          <p:cNvGrpSpPr/>
          <p:nvPr/>
        </p:nvGrpSpPr>
        <p:grpSpPr>
          <a:xfrm rot="585439">
            <a:off x="1504818" y="2076477"/>
            <a:ext cx="1260405" cy="1260405"/>
            <a:chOff x="1886400" y="1744950"/>
            <a:chExt cx="1425000" cy="1425000"/>
          </a:xfrm>
        </p:grpSpPr>
        <p:sp>
          <p:nvSpPr>
            <p:cNvPr id="1763" name="Google Shape;1763;g28d7a568423_1_3227"/>
            <p:cNvSpPr/>
            <p:nvPr/>
          </p:nvSpPr>
          <p:spPr>
            <a:xfrm>
              <a:off x="2209859" y="2068287"/>
              <a:ext cx="778200" cy="778500"/>
            </a:xfrm>
            <a:prstGeom prst="blockArc">
              <a:avLst>
                <a:gd fmla="val 15469579" name="adj1"/>
                <a:gd fmla="val 21569007" name="adj2"/>
                <a:gd fmla="val 10068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g28d7a568423_1_3227"/>
            <p:cNvSpPr/>
            <p:nvPr/>
          </p:nvSpPr>
          <p:spPr>
            <a:xfrm>
              <a:off x="2050080" y="1908630"/>
              <a:ext cx="1097400" cy="1097400"/>
            </a:xfrm>
            <a:prstGeom prst="blockArc">
              <a:avLst>
                <a:gd fmla="val 15501329" name="adj1"/>
                <a:gd fmla="val 21578632" name="adj2"/>
                <a:gd fmla="val 7722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g28d7a568423_1_3227"/>
            <p:cNvSpPr/>
            <p:nvPr/>
          </p:nvSpPr>
          <p:spPr>
            <a:xfrm>
              <a:off x="1886400" y="1744950"/>
              <a:ext cx="1425000" cy="1425000"/>
            </a:xfrm>
            <a:prstGeom prst="blockArc">
              <a:avLst>
                <a:gd fmla="val 15565497" name="adj1"/>
                <a:gd fmla="val 21584255" name="adj2"/>
                <a:gd fmla="val 5804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66" name="Google Shape;1766;g28d7a568423_1_3227"/>
          <p:cNvCxnSpPr>
            <a:stCxn id="1761" idx="3"/>
            <a:endCxn id="1759" idx="1"/>
          </p:cNvCxnSpPr>
          <p:nvPr/>
        </p:nvCxnSpPr>
        <p:spPr>
          <a:xfrm>
            <a:off x="2621825" y="2921950"/>
            <a:ext cx="7821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7" name="Google Shape;1767;g28d7a568423_1_3227"/>
          <p:cNvCxnSpPr>
            <a:stCxn id="1759" idx="3"/>
            <a:endCxn id="1760" idx="1"/>
          </p:cNvCxnSpPr>
          <p:nvPr/>
        </p:nvCxnSpPr>
        <p:spPr>
          <a:xfrm>
            <a:off x="5740198" y="2921950"/>
            <a:ext cx="731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Google Shape;1772;g28d7a568423_1_3296"/>
          <p:cNvPicPr preferRelativeResize="0"/>
          <p:nvPr/>
        </p:nvPicPr>
        <p:blipFill rotWithShape="1">
          <a:blip r:embed="rId3">
            <a:alphaModFix/>
          </a:blip>
          <a:srcRect b="0" l="3065" r="2021" t="0"/>
          <a:stretch/>
        </p:blipFill>
        <p:spPr>
          <a:xfrm>
            <a:off x="3416400" y="1971700"/>
            <a:ext cx="23112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3" name="Google Shape;1773;g28d7a568423_1_3296"/>
          <p:cNvPicPr preferRelativeResize="0"/>
          <p:nvPr/>
        </p:nvPicPr>
        <p:blipFill rotWithShape="1">
          <a:blip r:embed="rId4">
            <a:alphaModFix/>
          </a:blip>
          <a:srcRect b="0" l="1899" r="2158" t="0"/>
          <a:stretch/>
        </p:blipFill>
        <p:spPr>
          <a:xfrm>
            <a:off x="285425" y="1971700"/>
            <a:ext cx="2336400" cy="18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4" name="Google Shape;1774;g28d7a568423_1_329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 prediction</a:t>
            </a:r>
            <a:endParaRPr/>
          </a:p>
        </p:txBody>
      </p:sp>
      <p:cxnSp>
        <p:nvCxnSpPr>
          <p:cNvPr id="1775" name="Google Shape;1775;g28d7a568423_1_3296"/>
          <p:cNvCxnSpPr>
            <a:stCxn id="1773" idx="3"/>
            <a:endCxn id="1772" idx="1"/>
          </p:cNvCxnSpPr>
          <p:nvPr/>
        </p:nvCxnSpPr>
        <p:spPr>
          <a:xfrm>
            <a:off x="2621825" y="2884900"/>
            <a:ext cx="794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